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9" r:id="rId4"/>
    <p:sldId id="256" r:id="rId5"/>
    <p:sldId id="262" r:id="rId6"/>
    <p:sldId id="483" r:id="rId7"/>
    <p:sldId id="484" r:id="rId8"/>
    <p:sldId id="485" r:id="rId9"/>
    <p:sldId id="486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8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7A0000"/>
    <a:srgbClr val="B4C7E7"/>
    <a:srgbClr val="CC0000"/>
    <a:srgbClr val="CC0066"/>
    <a:srgbClr val="FF5050"/>
    <a:srgbClr val="FF7C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>
        <p:guide pos="3840"/>
        <p:guide orient="horz" pos="2160"/>
        <p:guide pos="18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DBE40A-0A3A-4AAE-8BA0-B1E4A7111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6611BC-77FA-4686-90BA-3914310796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FE31D5-B243-43FC-B487-649957EE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956956-C1B1-4DD3-9842-BB5A9C28C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A8C0E9-4F09-4EAB-93AF-B806970E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20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F0010D-D5D4-4FC9-87AC-1F1A50BF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93A76F7-A346-4B22-8F42-CF1EEF5810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96E9D7-07D1-4D1D-BA03-1862F5F38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81DA4A-3D33-4990-B8FD-3E35997FA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66D760-23A7-4734-A2A0-883F1B6E1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08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4E3388-F56E-4E63-9C73-5DAFC80151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040F17-E047-4440-9639-58C590B292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D62926-CB54-45B5-9EC8-7BBCEDF17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926639-7FE9-4DC7-9737-CA19C88D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ED66B9-1C44-4FBF-8735-1F49E2DA5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456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62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658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81410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84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6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5161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1413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689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BC3194-518B-4F47-86B5-6958E0A26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A6CD1BE-0C41-4A91-8DF6-5EAAAEE88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D27B3B-0599-4B0E-AF26-58E724D24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AF5638-5C6A-49EB-A412-BB70BA62F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78912-671D-4D50-B805-2CDD5D9F7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314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93780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893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81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F58728-45B0-4A5B-A5AF-8173F8D5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A624E4-8EF1-465D-A408-5634CE270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9E906C-A769-4310-BA62-AF53DCC05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22E9C4-1A2E-4ADE-812C-7E28EBB5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B85920-610D-4577-BD1C-6C6BF72E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4458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9E87C-203C-4714-8B1A-665D85095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767D92-97FF-41FC-8653-1CC5BE347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B35430F-E486-49EC-BB5B-0968DD1E42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2EC426-421C-41B6-805D-5D35BFD4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24AA78-B069-4666-8B9E-EEF9E264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2E5FCC1-2EA9-4679-89E3-7EBBE5F0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77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448D7-496F-4FBD-A34E-F4DB9A0BB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AC90DD8-4060-4E24-BB32-42674DA34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2DD9FE-6453-4065-997E-51C5F2F2A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1687E8-9CFF-473C-B6A0-3AB9D4F7A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ED4245F-AFAF-4134-80AC-872797DC3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A3B34D-7C77-4DC3-B8BE-699494ACD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CD798F-CC4E-4442-9D0D-288CE529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B02975-888F-4734-81C6-040EE278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688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432336-388E-41EA-9A2C-5337B135D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E46E6D-75FE-4020-99BF-8A4F0EBE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E9BED4-0718-4F38-A33A-DB6D7AE3D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D485B8A-58EB-4B8D-8948-7C2E1F1AA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326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59E3FEF-CDCD-4278-9344-60B615EA6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BB53DFD-66DC-43EF-996E-CE0EF6C8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9591678-AF5D-4438-975F-D04682AE8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511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BA546-CA95-4C29-BDE5-39F05A78E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14671D-814D-40D8-9D61-1A39B66EB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A966500-2A44-45CF-9594-580EFD5BD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4B0BA0-F080-4525-B858-F747A0BAD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9A3C02-9347-4EEE-B4AF-78B9CE7D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0F9756E-E061-41F4-8C89-476B36CCB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4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7E6387-7440-41AC-888A-B6E8E9E6E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713FCA8-4995-4EC0-B799-9149D97C4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E7BEE2-23D8-4256-9A92-CBDCE4FA8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418A98-720F-4BA7-B246-737A3545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C86C24-292E-4D90-BA86-EFC443A3D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BC9F83-CAAD-45A7-8FC4-FCFBAE90D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7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FC91204-748E-4497-B331-7061AA0F9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9541BA-DBBE-4CA3-9952-4A310DDE1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DC2F3C-B385-4F38-AD53-6E5D1FE959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6727D-A2B2-4AFA-A214-29C24F1F064D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E89CD5-AB6B-4813-98AE-C5F029E20E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9B85E8-C903-4B02-A82D-2D9734BFD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75650-D386-4C49-8F73-940E4D870F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370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3E0F721-706C-4DD3-885B-519AD06E7873}" type="datetimeFigureOut">
              <a:rPr kumimoji="1" lang="ja-JP" altLang="en-US" smtClean="0"/>
              <a:t>2022/10/2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F6E9-7FF6-4EA8-BF0B-AF10FAB32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915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B24CB86-8050-04C3-5354-5AF863BC29AF}"/>
              </a:ext>
            </a:extLst>
          </p:cNvPr>
          <p:cNvSpPr/>
          <p:nvPr/>
        </p:nvSpPr>
        <p:spPr>
          <a:xfrm>
            <a:off x="3340101" y="829797"/>
            <a:ext cx="5511798" cy="5511798"/>
          </a:xfrm>
          <a:prstGeom prst="rect">
            <a:avLst/>
          </a:prstGeom>
          <a:solidFill>
            <a:srgbClr val="9EA7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338F20-990D-E604-C6CA-4EDA4404C75F}"/>
              </a:ext>
            </a:extLst>
          </p:cNvPr>
          <p:cNvSpPr txBox="1"/>
          <p:nvPr/>
        </p:nvSpPr>
        <p:spPr>
          <a:xfrm>
            <a:off x="5105983" y="2568575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デザイン実例集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3958252" y="3136027"/>
            <a:ext cx="427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4800" b="1" dirty="0">
                <a:solidFill>
                  <a:prstClr val="white"/>
                </a:solidFill>
                <a:latin typeface="Calibri"/>
                <a:ea typeface="ＭＳ Ｐゴシック" panose="020B0600070205080204" pitchFamily="50" charset="-128"/>
              </a:rPr>
              <a:t>9</a:t>
            </a:r>
            <a:r>
              <a:rPr kumimoji="1" lang="en-US" altLang="ja-JP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アニメーション</a:t>
            </a:r>
          </a:p>
        </p:txBody>
      </p:sp>
    </p:spTree>
    <p:extLst>
      <p:ext uri="{BB962C8B-B14F-4D97-AF65-F5344CB8AC3E}">
        <p14:creationId xmlns:p14="http://schemas.microsoft.com/office/powerpoint/2010/main" val="200248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4886504" y="2967335"/>
            <a:ext cx="24189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 panose="020B0600070205080204" pitchFamily="50" charset="-128"/>
                <a:cs typeface="Calibri" panose="020F0502020204030204" pitchFamily="34" charset="0"/>
              </a:rPr>
              <a:t>BEFORE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円柱 13">
            <a:extLst>
              <a:ext uri="{FF2B5EF4-FFF2-40B4-BE49-F238E27FC236}">
                <a16:creationId xmlns:a16="http://schemas.microsoft.com/office/drawing/2014/main" id="{885800CA-55D2-41E6-89C0-6C58C8F9FFBF}"/>
              </a:ext>
            </a:extLst>
          </p:cNvPr>
          <p:cNvSpPr/>
          <p:nvPr/>
        </p:nvSpPr>
        <p:spPr>
          <a:xfrm rot="5400000">
            <a:off x="2649358" y="692212"/>
            <a:ext cx="1868726" cy="5203719"/>
          </a:xfrm>
          <a:prstGeom prst="can">
            <a:avLst>
              <a:gd name="adj" fmla="val 46068"/>
            </a:avLst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61E676-BFA4-4610-82BF-DAAFC3F45A92}"/>
              </a:ext>
            </a:extLst>
          </p:cNvPr>
          <p:cNvSpPr txBox="1"/>
          <p:nvPr/>
        </p:nvSpPr>
        <p:spPr>
          <a:xfrm>
            <a:off x="669073" y="54654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塩分摂取と高血圧の関係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6715FFD-8CE4-455B-9ED0-DFA869A87A11}"/>
              </a:ext>
            </a:extLst>
          </p:cNvPr>
          <p:cNvCxnSpPr/>
          <p:nvPr/>
        </p:nvCxnSpPr>
        <p:spPr>
          <a:xfrm>
            <a:off x="611087" y="1050574"/>
            <a:ext cx="4143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>
            <a:extLst>
              <a:ext uri="{FF2B5EF4-FFF2-40B4-BE49-F238E27FC236}">
                <a16:creationId xmlns:a16="http://schemas.microsoft.com/office/drawing/2014/main" id="{7A887B24-38FA-4C97-93D6-F1CD35C9D156}"/>
              </a:ext>
            </a:extLst>
          </p:cNvPr>
          <p:cNvSpPr/>
          <p:nvPr/>
        </p:nvSpPr>
        <p:spPr>
          <a:xfrm>
            <a:off x="5340330" y="2277016"/>
            <a:ext cx="898981" cy="20295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CD38A7-4504-4DE2-B90A-BBE9088D074E}"/>
              </a:ext>
            </a:extLst>
          </p:cNvPr>
          <p:cNvSpPr/>
          <p:nvPr/>
        </p:nvSpPr>
        <p:spPr>
          <a:xfrm>
            <a:off x="1372277" y="2351390"/>
            <a:ext cx="4250134" cy="116237"/>
          </a:xfrm>
          <a:custGeom>
            <a:avLst/>
            <a:gdLst>
              <a:gd name="connsiteX0" fmla="*/ 0 w 4284000"/>
              <a:gd name="connsiteY0" fmla="*/ 0 h 106359"/>
              <a:gd name="connsiteX1" fmla="*/ 4284000 w 4284000"/>
              <a:gd name="connsiteY1" fmla="*/ 0 h 106359"/>
              <a:gd name="connsiteX2" fmla="*/ 4284000 w 4284000"/>
              <a:gd name="connsiteY2" fmla="*/ 106359 h 106359"/>
              <a:gd name="connsiteX3" fmla="*/ 0 w 4284000"/>
              <a:gd name="connsiteY3" fmla="*/ 106359 h 106359"/>
              <a:gd name="connsiteX4" fmla="*/ 0 w 4284000"/>
              <a:gd name="connsiteY4" fmla="*/ 0 h 106359"/>
              <a:gd name="connsiteX0" fmla="*/ 0 w 4284000"/>
              <a:gd name="connsiteY0" fmla="*/ 0 h 116237"/>
              <a:gd name="connsiteX1" fmla="*/ 4284000 w 4284000"/>
              <a:gd name="connsiteY1" fmla="*/ 0 h 116237"/>
              <a:gd name="connsiteX2" fmla="*/ 4154178 w 4284000"/>
              <a:gd name="connsiteY2" fmla="*/ 116237 h 116237"/>
              <a:gd name="connsiteX3" fmla="*/ 0 w 4284000"/>
              <a:gd name="connsiteY3" fmla="*/ 106359 h 116237"/>
              <a:gd name="connsiteX4" fmla="*/ 0 w 4284000"/>
              <a:gd name="connsiteY4" fmla="*/ 0 h 116237"/>
              <a:gd name="connsiteX0" fmla="*/ 0 w 4224734"/>
              <a:gd name="connsiteY0" fmla="*/ 0 h 116237"/>
              <a:gd name="connsiteX1" fmla="*/ 4224734 w 4224734"/>
              <a:gd name="connsiteY1" fmla="*/ 0 h 116237"/>
              <a:gd name="connsiteX2" fmla="*/ 4154178 w 4224734"/>
              <a:gd name="connsiteY2" fmla="*/ 116237 h 116237"/>
              <a:gd name="connsiteX3" fmla="*/ 0 w 4224734"/>
              <a:gd name="connsiteY3" fmla="*/ 106359 h 116237"/>
              <a:gd name="connsiteX4" fmla="*/ 0 w 4224734"/>
              <a:gd name="connsiteY4" fmla="*/ 0 h 116237"/>
              <a:gd name="connsiteX0" fmla="*/ 0 w 4250134"/>
              <a:gd name="connsiteY0" fmla="*/ 0 h 116237"/>
              <a:gd name="connsiteX1" fmla="*/ 4250134 w 4250134"/>
              <a:gd name="connsiteY1" fmla="*/ 0 h 116237"/>
              <a:gd name="connsiteX2" fmla="*/ 4154178 w 4250134"/>
              <a:gd name="connsiteY2" fmla="*/ 116237 h 116237"/>
              <a:gd name="connsiteX3" fmla="*/ 0 w 4250134"/>
              <a:gd name="connsiteY3" fmla="*/ 106359 h 116237"/>
              <a:gd name="connsiteX4" fmla="*/ 0 w 4250134"/>
              <a:gd name="connsiteY4" fmla="*/ 0 h 11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0134" h="116237">
                <a:moveTo>
                  <a:pt x="0" y="0"/>
                </a:moveTo>
                <a:lnTo>
                  <a:pt x="4250134" y="0"/>
                </a:lnTo>
                <a:lnTo>
                  <a:pt x="4154178" y="116237"/>
                </a:lnTo>
                <a:lnTo>
                  <a:pt x="0" y="106359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アーチ 6">
            <a:extLst>
              <a:ext uri="{FF2B5EF4-FFF2-40B4-BE49-F238E27FC236}">
                <a16:creationId xmlns:a16="http://schemas.microsoft.com/office/drawing/2014/main" id="{7CF8669E-7A66-476A-B790-0703651F945A}"/>
              </a:ext>
            </a:extLst>
          </p:cNvPr>
          <p:cNvSpPr/>
          <p:nvPr/>
        </p:nvSpPr>
        <p:spPr>
          <a:xfrm rot="16200000">
            <a:off x="494837" y="2787253"/>
            <a:ext cx="1877866" cy="999976"/>
          </a:xfrm>
          <a:prstGeom prst="blockArc">
            <a:avLst>
              <a:gd name="adj1" fmla="val 11025828"/>
              <a:gd name="adj2" fmla="val 21373078"/>
              <a:gd name="adj3" fmla="val 9056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9">
            <a:extLst>
              <a:ext uri="{FF2B5EF4-FFF2-40B4-BE49-F238E27FC236}">
                <a16:creationId xmlns:a16="http://schemas.microsoft.com/office/drawing/2014/main" id="{F958E178-4370-49A2-A3FA-A15524F1CCC6}"/>
              </a:ext>
            </a:extLst>
          </p:cNvPr>
          <p:cNvSpPr/>
          <p:nvPr/>
        </p:nvSpPr>
        <p:spPr>
          <a:xfrm flipV="1">
            <a:off x="1372277" y="4118255"/>
            <a:ext cx="4250134" cy="116237"/>
          </a:xfrm>
          <a:custGeom>
            <a:avLst/>
            <a:gdLst>
              <a:gd name="connsiteX0" fmla="*/ 0 w 4284000"/>
              <a:gd name="connsiteY0" fmla="*/ 0 h 106359"/>
              <a:gd name="connsiteX1" fmla="*/ 4284000 w 4284000"/>
              <a:gd name="connsiteY1" fmla="*/ 0 h 106359"/>
              <a:gd name="connsiteX2" fmla="*/ 4284000 w 4284000"/>
              <a:gd name="connsiteY2" fmla="*/ 106359 h 106359"/>
              <a:gd name="connsiteX3" fmla="*/ 0 w 4284000"/>
              <a:gd name="connsiteY3" fmla="*/ 106359 h 106359"/>
              <a:gd name="connsiteX4" fmla="*/ 0 w 4284000"/>
              <a:gd name="connsiteY4" fmla="*/ 0 h 106359"/>
              <a:gd name="connsiteX0" fmla="*/ 0 w 4284000"/>
              <a:gd name="connsiteY0" fmla="*/ 0 h 116237"/>
              <a:gd name="connsiteX1" fmla="*/ 4284000 w 4284000"/>
              <a:gd name="connsiteY1" fmla="*/ 0 h 116237"/>
              <a:gd name="connsiteX2" fmla="*/ 4154178 w 4284000"/>
              <a:gd name="connsiteY2" fmla="*/ 116237 h 116237"/>
              <a:gd name="connsiteX3" fmla="*/ 0 w 4284000"/>
              <a:gd name="connsiteY3" fmla="*/ 106359 h 116237"/>
              <a:gd name="connsiteX4" fmla="*/ 0 w 4284000"/>
              <a:gd name="connsiteY4" fmla="*/ 0 h 116237"/>
              <a:gd name="connsiteX0" fmla="*/ 0 w 4224734"/>
              <a:gd name="connsiteY0" fmla="*/ 0 h 116237"/>
              <a:gd name="connsiteX1" fmla="*/ 4224734 w 4224734"/>
              <a:gd name="connsiteY1" fmla="*/ 0 h 116237"/>
              <a:gd name="connsiteX2" fmla="*/ 4154178 w 4224734"/>
              <a:gd name="connsiteY2" fmla="*/ 116237 h 116237"/>
              <a:gd name="connsiteX3" fmla="*/ 0 w 4224734"/>
              <a:gd name="connsiteY3" fmla="*/ 106359 h 116237"/>
              <a:gd name="connsiteX4" fmla="*/ 0 w 4224734"/>
              <a:gd name="connsiteY4" fmla="*/ 0 h 116237"/>
              <a:gd name="connsiteX0" fmla="*/ 0 w 4250134"/>
              <a:gd name="connsiteY0" fmla="*/ 0 h 116237"/>
              <a:gd name="connsiteX1" fmla="*/ 4250134 w 4250134"/>
              <a:gd name="connsiteY1" fmla="*/ 0 h 116237"/>
              <a:gd name="connsiteX2" fmla="*/ 4154178 w 4250134"/>
              <a:gd name="connsiteY2" fmla="*/ 116237 h 116237"/>
              <a:gd name="connsiteX3" fmla="*/ 0 w 4250134"/>
              <a:gd name="connsiteY3" fmla="*/ 106359 h 116237"/>
              <a:gd name="connsiteX4" fmla="*/ 0 w 4250134"/>
              <a:gd name="connsiteY4" fmla="*/ 0 h 11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0134" h="116237">
                <a:moveTo>
                  <a:pt x="0" y="0"/>
                </a:moveTo>
                <a:lnTo>
                  <a:pt x="4250134" y="0"/>
                </a:lnTo>
                <a:lnTo>
                  <a:pt x="4154178" y="116237"/>
                </a:lnTo>
                <a:lnTo>
                  <a:pt x="0" y="106359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1CFBD59F-1CDA-4F05-A448-6AC7E9318486}"/>
              </a:ext>
            </a:extLst>
          </p:cNvPr>
          <p:cNvGrpSpPr/>
          <p:nvPr/>
        </p:nvGrpSpPr>
        <p:grpSpPr>
          <a:xfrm>
            <a:off x="6765768" y="2232565"/>
            <a:ext cx="4922421" cy="2211917"/>
            <a:chOff x="7119619" y="2283883"/>
            <a:chExt cx="4922421" cy="2211917"/>
          </a:xfrm>
        </p:grpSpPr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5A46451-A7B8-4905-9510-1E67DEA493FE}"/>
                </a:ext>
              </a:extLst>
            </p:cNvPr>
            <p:cNvSpPr/>
            <p:nvPr/>
          </p:nvSpPr>
          <p:spPr>
            <a:xfrm>
              <a:off x="7165237" y="2283883"/>
              <a:ext cx="4593166" cy="2211917"/>
            </a:xfrm>
            <a:custGeom>
              <a:avLst/>
              <a:gdLst>
                <a:gd name="connsiteX0" fmla="*/ 2461683 w 4616450"/>
                <a:gd name="connsiteY0" fmla="*/ 0 h 2211917"/>
                <a:gd name="connsiteX1" fmla="*/ 1672167 w 4616450"/>
                <a:gd name="connsiteY1" fmla="*/ 50800 h 2211917"/>
                <a:gd name="connsiteX2" fmla="*/ 402167 w 4616450"/>
                <a:gd name="connsiteY2" fmla="*/ 232834 h 2211917"/>
                <a:gd name="connsiteX3" fmla="*/ 175683 w 4616450"/>
                <a:gd name="connsiteY3" fmla="*/ 397934 h 2211917"/>
                <a:gd name="connsiteX4" fmla="*/ 35983 w 4616450"/>
                <a:gd name="connsiteY4" fmla="*/ 770467 h 2211917"/>
                <a:gd name="connsiteX5" fmla="*/ 0 w 4616450"/>
                <a:gd name="connsiteY5" fmla="*/ 1140884 h 2211917"/>
                <a:gd name="connsiteX6" fmla="*/ 61383 w 4616450"/>
                <a:gd name="connsiteY6" fmla="*/ 1593850 h 2211917"/>
                <a:gd name="connsiteX7" fmla="*/ 237067 w 4616450"/>
                <a:gd name="connsiteY7" fmla="*/ 1919817 h 2211917"/>
                <a:gd name="connsiteX8" fmla="*/ 391583 w 4616450"/>
                <a:gd name="connsiteY8" fmla="*/ 2017184 h 2211917"/>
                <a:gd name="connsiteX9" fmla="*/ 1077383 w 4616450"/>
                <a:gd name="connsiteY9" fmla="*/ 2089150 h 2211917"/>
                <a:gd name="connsiteX10" fmla="*/ 1913467 w 4616450"/>
                <a:gd name="connsiteY10" fmla="*/ 2173817 h 2211917"/>
                <a:gd name="connsiteX11" fmla="*/ 2419350 w 4616450"/>
                <a:gd name="connsiteY11" fmla="*/ 2211917 h 2211917"/>
                <a:gd name="connsiteX12" fmla="*/ 2766483 w 4616450"/>
                <a:gd name="connsiteY12" fmla="*/ 2203450 h 2211917"/>
                <a:gd name="connsiteX13" fmla="*/ 3297767 w 4616450"/>
                <a:gd name="connsiteY13" fmla="*/ 2154767 h 2211917"/>
                <a:gd name="connsiteX14" fmla="*/ 3901017 w 4616450"/>
                <a:gd name="connsiteY14" fmla="*/ 2095500 h 2211917"/>
                <a:gd name="connsiteX15" fmla="*/ 4485217 w 4616450"/>
                <a:gd name="connsiteY15" fmla="*/ 1983317 h 2211917"/>
                <a:gd name="connsiteX16" fmla="*/ 4616450 w 4616450"/>
                <a:gd name="connsiteY16" fmla="*/ 1998134 h 2211917"/>
                <a:gd name="connsiteX17" fmla="*/ 4616450 w 4616450"/>
                <a:gd name="connsiteY17" fmla="*/ 162984 h 2211917"/>
                <a:gd name="connsiteX18" fmla="*/ 3771900 w 4616450"/>
                <a:gd name="connsiteY18" fmla="*/ 93134 h 2211917"/>
                <a:gd name="connsiteX19" fmla="*/ 2789767 w 4616450"/>
                <a:gd name="connsiteY19" fmla="*/ 8467 h 2211917"/>
                <a:gd name="connsiteX20" fmla="*/ 2461683 w 4616450"/>
                <a:gd name="connsiteY20" fmla="*/ 0 h 2211917"/>
                <a:gd name="connsiteX0" fmla="*/ 2461683 w 4616450"/>
                <a:gd name="connsiteY0" fmla="*/ 0 h 2211917"/>
                <a:gd name="connsiteX1" fmla="*/ 1672167 w 4616450"/>
                <a:gd name="connsiteY1" fmla="*/ 50800 h 2211917"/>
                <a:gd name="connsiteX2" fmla="*/ 402167 w 4616450"/>
                <a:gd name="connsiteY2" fmla="*/ 232834 h 2211917"/>
                <a:gd name="connsiteX3" fmla="*/ 175683 w 4616450"/>
                <a:gd name="connsiteY3" fmla="*/ 397934 h 2211917"/>
                <a:gd name="connsiteX4" fmla="*/ 35983 w 4616450"/>
                <a:gd name="connsiteY4" fmla="*/ 770467 h 2211917"/>
                <a:gd name="connsiteX5" fmla="*/ 0 w 4616450"/>
                <a:gd name="connsiteY5" fmla="*/ 1140884 h 2211917"/>
                <a:gd name="connsiteX6" fmla="*/ 61383 w 4616450"/>
                <a:gd name="connsiteY6" fmla="*/ 1593850 h 2211917"/>
                <a:gd name="connsiteX7" fmla="*/ 237067 w 4616450"/>
                <a:gd name="connsiteY7" fmla="*/ 1919817 h 2211917"/>
                <a:gd name="connsiteX8" fmla="*/ 391583 w 4616450"/>
                <a:gd name="connsiteY8" fmla="*/ 2017184 h 2211917"/>
                <a:gd name="connsiteX9" fmla="*/ 1077383 w 4616450"/>
                <a:gd name="connsiteY9" fmla="*/ 2089150 h 2211917"/>
                <a:gd name="connsiteX10" fmla="*/ 1913467 w 4616450"/>
                <a:gd name="connsiteY10" fmla="*/ 2173817 h 2211917"/>
                <a:gd name="connsiteX11" fmla="*/ 2419350 w 4616450"/>
                <a:gd name="connsiteY11" fmla="*/ 2211917 h 2211917"/>
                <a:gd name="connsiteX12" fmla="*/ 2766483 w 4616450"/>
                <a:gd name="connsiteY12" fmla="*/ 2203450 h 2211917"/>
                <a:gd name="connsiteX13" fmla="*/ 3297767 w 4616450"/>
                <a:gd name="connsiteY13" fmla="*/ 2154767 h 2211917"/>
                <a:gd name="connsiteX14" fmla="*/ 3901017 w 4616450"/>
                <a:gd name="connsiteY14" fmla="*/ 2095500 h 2211917"/>
                <a:gd name="connsiteX15" fmla="*/ 4485217 w 4616450"/>
                <a:gd name="connsiteY15" fmla="*/ 1983317 h 2211917"/>
                <a:gd name="connsiteX16" fmla="*/ 4616450 w 4616450"/>
                <a:gd name="connsiteY16" fmla="*/ 1998134 h 2211917"/>
                <a:gd name="connsiteX17" fmla="*/ 4593166 w 4616450"/>
                <a:gd name="connsiteY17" fmla="*/ 258234 h 2211917"/>
                <a:gd name="connsiteX18" fmla="*/ 3771900 w 4616450"/>
                <a:gd name="connsiteY18" fmla="*/ 93134 h 2211917"/>
                <a:gd name="connsiteX19" fmla="*/ 2789767 w 4616450"/>
                <a:gd name="connsiteY19" fmla="*/ 8467 h 2211917"/>
                <a:gd name="connsiteX20" fmla="*/ 2461683 w 4616450"/>
                <a:gd name="connsiteY20" fmla="*/ 0 h 2211917"/>
                <a:gd name="connsiteX0" fmla="*/ 2461683 w 4593166"/>
                <a:gd name="connsiteY0" fmla="*/ 0 h 2211917"/>
                <a:gd name="connsiteX1" fmla="*/ 1672167 w 4593166"/>
                <a:gd name="connsiteY1" fmla="*/ 50800 h 2211917"/>
                <a:gd name="connsiteX2" fmla="*/ 402167 w 4593166"/>
                <a:gd name="connsiteY2" fmla="*/ 232834 h 2211917"/>
                <a:gd name="connsiteX3" fmla="*/ 175683 w 4593166"/>
                <a:gd name="connsiteY3" fmla="*/ 397934 h 2211917"/>
                <a:gd name="connsiteX4" fmla="*/ 35983 w 4593166"/>
                <a:gd name="connsiteY4" fmla="*/ 770467 h 2211917"/>
                <a:gd name="connsiteX5" fmla="*/ 0 w 4593166"/>
                <a:gd name="connsiteY5" fmla="*/ 1140884 h 2211917"/>
                <a:gd name="connsiteX6" fmla="*/ 61383 w 4593166"/>
                <a:gd name="connsiteY6" fmla="*/ 1593850 h 2211917"/>
                <a:gd name="connsiteX7" fmla="*/ 237067 w 4593166"/>
                <a:gd name="connsiteY7" fmla="*/ 1919817 h 2211917"/>
                <a:gd name="connsiteX8" fmla="*/ 391583 w 4593166"/>
                <a:gd name="connsiteY8" fmla="*/ 2017184 h 2211917"/>
                <a:gd name="connsiteX9" fmla="*/ 1077383 w 4593166"/>
                <a:gd name="connsiteY9" fmla="*/ 2089150 h 2211917"/>
                <a:gd name="connsiteX10" fmla="*/ 1913467 w 4593166"/>
                <a:gd name="connsiteY10" fmla="*/ 2173817 h 2211917"/>
                <a:gd name="connsiteX11" fmla="*/ 2419350 w 4593166"/>
                <a:gd name="connsiteY11" fmla="*/ 2211917 h 2211917"/>
                <a:gd name="connsiteX12" fmla="*/ 2766483 w 4593166"/>
                <a:gd name="connsiteY12" fmla="*/ 2203450 h 2211917"/>
                <a:gd name="connsiteX13" fmla="*/ 3297767 w 4593166"/>
                <a:gd name="connsiteY13" fmla="*/ 2154767 h 2211917"/>
                <a:gd name="connsiteX14" fmla="*/ 3901017 w 4593166"/>
                <a:gd name="connsiteY14" fmla="*/ 2095500 h 2211917"/>
                <a:gd name="connsiteX15" fmla="*/ 4485217 w 4593166"/>
                <a:gd name="connsiteY15" fmla="*/ 1983317 h 2211917"/>
                <a:gd name="connsiteX16" fmla="*/ 4580466 w 4593166"/>
                <a:gd name="connsiteY16" fmla="*/ 1921934 h 2211917"/>
                <a:gd name="connsiteX17" fmla="*/ 4593166 w 4593166"/>
                <a:gd name="connsiteY17" fmla="*/ 258234 h 2211917"/>
                <a:gd name="connsiteX18" fmla="*/ 3771900 w 4593166"/>
                <a:gd name="connsiteY18" fmla="*/ 93134 h 2211917"/>
                <a:gd name="connsiteX19" fmla="*/ 2789767 w 4593166"/>
                <a:gd name="connsiteY19" fmla="*/ 8467 h 2211917"/>
                <a:gd name="connsiteX20" fmla="*/ 2461683 w 4593166"/>
                <a:gd name="connsiteY20" fmla="*/ 0 h 221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593166" h="2211917">
                  <a:moveTo>
                    <a:pt x="2461683" y="0"/>
                  </a:moveTo>
                  <a:lnTo>
                    <a:pt x="1672167" y="50800"/>
                  </a:lnTo>
                  <a:lnTo>
                    <a:pt x="402167" y="232834"/>
                  </a:lnTo>
                  <a:lnTo>
                    <a:pt x="175683" y="397934"/>
                  </a:lnTo>
                  <a:lnTo>
                    <a:pt x="35983" y="770467"/>
                  </a:lnTo>
                  <a:lnTo>
                    <a:pt x="0" y="1140884"/>
                  </a:lnTo>
                  <a:lnTo>
                    <a:pt x="61383" y="1593850"/>
                  </a:lnTo>
                  <a:lnTo>
                    <a:pt x="237067" y="1919817"/>
                  </a:lnTo>
                  <a:lnTo>
                    <a:pt x="391583" y="2017184"/>
                  </a:lnTo>
                  <a:lnTo>
                    <a:pt x="1077383" y="2089150"/>
                  </a:lnTo>
                  <a:lnTo>
                    <a:pt x="1913467" y="2173817"/>
                  </a:lnTo>
                  <a:lnTo>
                    <a:pt x="2419350" y="2211917"/>
                  </a:lnTo>
                  <a:lnTo>
                    <a:pt x="2766483" y="2203450"/>
                  </a:lnTo>
                  <a:lnTo>
                    <a:pt x="3297767" y="2154767"/>
                  </a:lnTo>
                  <a:lnTo>
                    <a:pt x="3901017" y="2095500"/>
                  </a:lnTo>
                  <a:lnTo>
                    <a:pt x="4485217" y="1983317"/>
                  </a:lnTo>
                  <a:lnTo>
                    <a:pt x="4580466" y="1921934"/>
                  </a:lnTo>
                  <a:cubicBezTo>
                    <a:pt x="4584699" y="1367367"/>
                    <a:pt x="4588933" y="812801"/>
                    <a:pt x="4593166" y="258234"/>
                  </a:cubicBezTo>
                  <a:lnTo>
                    <a:pt x="3771900" y="93134"/>
                  </a:lnTo>
                  <a:lnTo>
                    <a:pt x="2789767" y="8467"/>
                  </a:lnTo>
                  <a:lnTo>
                    <a:pt x="2461683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アーチ 19">
              <a:extLst>
                <a:ext uri="{FF2B5EF4-FFF2-40B4-BE49-F238E27FC236}">
                  <a16:creationId xmlns:a16="http://schemas.microsoft.com/office/drawing/2014/main" id="{B89E7C5F-3F8C-4B2E-AD83-081FD519C9F9}"/>
                </a:ext>
              </a:extLst>
            </p:cNvPr>
            <p:cNvSpPr/>
            <p:nvPr/>
          </p:nvSpPr>
          <p:spPr>
            <a:xfrm rot="16200000">
              <a:off x="6680674" y="2912684"/>
              <a:ext cx="1877866" cy="999976"/>
            </a:xfrm>
            <a:prstGeom prst="blockArc">
              <a:avLst>
                <a:gd name="adj1" fmla="val 11025828"/>
                <a:gd name="adj2" fmla="val 21373078"/>
                <a:gd name="adj3" fmla="val 9056"/>
              </a:avLst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C3CDA1A7-A02B-446B-8802-15232BC8DA1B}"/>
                </a:ext>
              </a:extLst>
            </p:cNvPr>
            <p:cNvSpPr/>
            <p:nvPr/>
          </p:nvSpPr>
          <p:spPr>
            <a:xfrm>
              <a:off x="7534807" y="2292350"/>
              <a:ext cx="4233333" cy="241374"/>
            </a:xfrm>
            <a:custGeom>
              <a:avLst/>
              <a:gdLst>
                <a:gd name="connsiteX0" fmla="*/ 0 w 4233333"/>
                <a:gd name="connsiteY0" fmla="*/ 216972 h 216972"/>
                <a:gd name="connsiteX1" fmla="*/ 1984587 w 4233333"/>
                <a:gd name="connsiteY1" fmla="*/ 226 h 216972"/>
                <a:gd name="connsiteX2" fmla="*/ 4233333 w 4233333"/>
                <a:gd name="connsiteY2" fmla="*/ 176332 h 21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33" h="216972">
                  <a:moveTo>
                    <a:pt x="0" y="216972"/>
                  </a:moveTo>
                  <a:cubicBezTo>
                    <a:pt x="639516" y="111985"/>
                    <a:pt x="1279032" y="6999"/>
                    <a:pt x="1984587" y="226"/>
                  </a:cubicBezTo>
                  <a:cubicBezTo>
                    <a:pt x="2690142" y="-6547"/>
                    <a:pt x="3837093" y="140772"/>
                    <a:pt x="4233333" y="176332"/>
                  </a:cubicBezTo>
                </a:path>
              </a:pathLst>
            </a:custGeom>
            <a:solidFill>
              <a:srgbClr val="CC0000"/>
            </a:solidFill>
            <a:ln w="9525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/>
            </a:p>
          </p:txBody>
        </p:sp>
        <p:sp>
          <p:nvSpPr>
            <p:cNvPr id="26" name="フリーフォーム: 図形 25">
              <a:extLst>
                <a:ext uri="{FF2B5EF4-FFF2-40B4-BE49-F238E27FC236}">
                  <a16:creationId xmlns:a16="http://schemas.microsoft.com/office/drawing/2014/main" id="{C81208F8-4D3A-4847-BE2F-8E48778F737E}"/>
                </a:ext>
              </a:extLst>
            </p:cNvPr>
            <p:cNvSpPr/>
            <p:nvPr/>
          </p:nvSpPr>
          <p:spPr>
            <a:xfrm rot="10800000">
              <a:off x="7534807" y="4250266"/>
              <a:ext cx="4233333" cy="241374"/>
            </a:xfrm>
            <a:custGeom>
              <a:avLst/>
              <a:gdLst>
                <a:gd name="connsiteX0" fmla="*/ 0 w 4233333"/>
                <a:gd name="connsiteY0" fmla="*/ 216972 h 216972"/>
                <a:gd name="connsiteX1" fmla="*/ 1984587 w 4233333"/>
                <a:gd name="connsiteY1" fmla="*/ 226 h 216972"/>
                <a:gd name="connsiteX2" fmla="*/ 4233333 w 4233333"/>
                <a:gd name="connsiteY2" fmla="*/ 176332 h 21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33" h="216972">
                  <a:moveTo>
                    <a:pt x="0" y="216972"/>
                  </a:moveTo>
                  <a:cubicBezTo>
                    <a:pt x="639516" y="111985"/>
                    <a:pt x="1279032" y="6999"/>
                    <a:pt x="1984587" y="226"/>
                  </a:cubicBezTo>
                  <a:cubicBezTo>
                    <a:pt x="2690142" y="-6547"/>
                    <a:pt x="3837093" y="140772"/>
                    <a:pt x="4233333" y="176332"/>
                  </a:cubicBezTo>
                </a:path>
              </a:pathLst>
            </a:custGeom>
            <a:solidFill>
              <a:srgbClr val="CC0000"/>
            </a:solidFill>
            <a:ln w="9525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>
              <a:extLst>
                <a:ext uri="{FF2B5EF4-FFF2-40B4-BE49-F238E27FC236}">
                  <a16:creationId xmlns:a16="http://schemas.microsoft.com/office/drawing/2014/main" id="{B9859145-B763-41E2-8E84-12BD99C1B4E8}"/>
                </a:ext>
              </a:extLst>
            </p:cNvPr>
            <p:cNvSpPr/>
            <p:nvPr/>
          </p:nvSpPr>
          <p:spPr>
            <a:xfrm>
              <a:off x="11447254" y="2422570"/>
              <a:ext cx="594786" cy="18880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1" name="楕円 30">
            <a:extLst>
              <a:ext uri="{FF2B5EF4-FFF2-40B4-BE49-F238E27FC236}">
                <a16:creationId xmlns:a16="http://schemas.microsoft.com/office/drawing/2014/main" id="{8ADC9DAC-D044-45AC-BFD1-45EB21A0E4EE}"/>
              </a:ext>
            </a:extLst>
          </p:cNvPr>
          <p:cNvSpPr/>
          <p:nvPr/>
        </p:nvSpPr>
        <p:spPr>
          <a:xfrm>
            <a:off x="1553448" y="2729204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89977330-2F62-4790-83D7-870E1CDF25CF}"/>
              </a:ext>
            </a:extLst>
          </p:cNvPr>
          <p:cNvSpPr/>
          <p:nvPr/>
        </p:nvSpPr>
        <p:spPr>
          <a:xfrm>
            <a:off x="1860410" y="3594137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6B3E40C-8316-47B1-A260-A3C7318B5011}"/>
              </a:ext>
            </a:extLst>
          </p:cNvPr>
          <p:cNvSpPr/>
          <p:nvPr/>
        </p:nvSpPr>
        <p:spPr>
          <a:xfrm>
            <a:off x="2493337" y="310059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941FCCA-3760-4D75-B500-397DC2329DB5}"/>
              </a:ext>
            </a:extLst>
          </p:cNvPr>
          <p:cNvSpPr/>
          <p:nvPr/>
        </p:nvSpPr>
        <p:spPr>
          <a:xfrm>
            <a:off x="3378378" y="3587140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C547BB99-C4CD-4A19-828A-4D71EA05E960}"/>
              </a:ext>
            </a:extLst>
          </p:cNvPr>
          <p:cNvSpPr/>
          <p:nvPr/>
        </p:nvSpPr>
        <p:spPr>
          <a:xfrm>
            <a:off x="3145134" y="2753814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9925CC4-6F26-4EFD-A292-D3B0AC51D8D9}"/>
              </a:ext>
            </a:extLst>
          </p:cNvPr>
          <p:cNvSpPr/>
          <p:nvPr/>
        </p:nvSpPr>
        <p:spPr>
          <a:xfrm>
            <a:off x="3891023" y="329915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DE405343-FFF0-4BF1-840A-54CAB2C75E5D}"/>
              </a:ext>
            </a:extLst>
          </p:cNvPr>
          <p:cNvSpPr/>
          <p:nvPr/>
        </p:nvSpPr>
        <p:spPr>
          <a:xfrm>
            <a:off x="4423854" y="2818366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99CF5973-7786-4FE6-9B3D-3474C1204E15}"/>
              </a:ext>
            </a:extLst>
          </p:cNvPr>
          <p:cNvSpPr/>
          <p:nvPr/>
        </p:nvSpPr>
        <p:spPr>
          <a:xfrm>
            <a:off x="4818762" y="3594137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6D5065D5-9C58-4B07-BA80-0E4A3F25C230}"/>
              </a:ext>
            </a:extLst>
          </p:cNvPr>
          <p:cNvSpPr/>
          <p:nvPr/>
        </p:nvSpPr>
        <p:spPr>
          <a:xfrm>
            <a:off x="2120771" y="2670047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D60F0183-B4FE-4F01-8C57-200C726C3FC9}"/>
              </a:ext>
            </a:extLst>
          </p:cNvPr>
          <p:cNvSpPr/>
          <p:nvPr/>
        </p:nvSpPr>
        <p:spPr>
          <a:xfrm>
            <a:off x="2679647" y="3557735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C33115FE-7505-449A-A1B5-0FB5922C022D}"/>
              </a:ext>
            </a:extLst>
          </p:cNvPr>
          <p:cNvSpPr/>
          <p:nvPr/>
        </p:nvSpPr>
        <p:spPr>
          <a:xfrm>
            <a:off x="3622248" y="2776379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1B1FDC48-715D-42E6-AC40-81CBEA829A25}"/>
              </a:ext>
            </a:extLst>
          </p:cNvPr>
          <p:cNvSpPr/>
          <p:nvPr/>
        </p:nvSpPr>
        <p:spPr>
          <a:xfrm>
            <a:off x="4286054" y="3545153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98656881-F0DD-4634-A3AD-1EFF04471F26}"/>
              </a:ext>
            </a:extLst>
          </p:cNvPr>
          <p:cNvGrpSpPr/>
          <p:nvPr/>
        </p:nvGrpSpPr>
        <p:grpSpPr>
          <a:xfrm>
            <a:off x="8899341" y="1254968"/>
            <a:ext cx="348007" cy="749560"/>
            <a:chOff x="7275103" y="1273629"/>
            <a:chExt cx="348007" cy="749560"/>
          </a:xfrm>
        </p:grpSpPr>
        <p:sp>
          <p:nvSpPr>
            <p:cNvPr id="43" name="直角三角形 42">
              <a:extLst>
                <a:ext uri="{FF2B5EF4-FFF2-40B4-BE49-F238E27FC236}">
                  <a16:creationId xmlns:a16="http://schemas.microsoft.com/office/drawing/2014/main" id="{89F5FBDC-98F4-4703-890F-68B52D0B12E0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直角三角形 43">
              <a:extLst>
                <a:ext uri="{FF2B5EF4-FFF2-40B4-BE49-F238E27FC236}">
                  <a16:creationId xmlns:a16="http://schemas.microsoft.com/office/drawing/2014/main" id="{7CB4D775-8100-4E53-BD18-D86CA752E0E7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6996A44C-5358-4A3E-B148-D21214935A49}"/>
              </a:ext>
            </a:extLst>
          </p:cNvPr>
          <p:cNvGrpSpPr/>
          <p:nvPr/>
        </p:nvGrpSpPr>
        <p:grpSpPr>
          <a:xfrm rot="19774321">
            <a:off x="7432880" y="1438470"/>
            <a:ext cx="348007" cy="749560"/>
            <a:chOff x="7275103" y="1273629"/>
            <a:chExt cx="348007" cy="749560"/>
          </a:xfrm>
        </p:grpSpPr>
        <p:sp>
          <p:nvSpPr>
            <p:cNvPr id="47" name="直角三角形 46">
              <a:extLst>
                <a:ext uri="{FF2B5EF4-FFF2-40B4-BE49-F238E27FC236}">
                  <a16:creationId xmlns:a16="http://schemas.microsoft.com/office/drawing/2014/main" id="{D76AF12D-2EDC-4A7E-8B56-83D9E44FD13C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直角三角形 47">
              <a:extLst>
                <a:ext uri="{FF2B5EF4-FFF2-40B4-BE49-F238E27FC236}">
                  <a16:creationId xmlns:a16="http://schemas.microsoft.com/office/drawing/2014/main" id="{57D86878-3098-4741-BC07-15DC9EFD613A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F64AED4-31A9-4470-9362-E2FBBBCE2C95}"/>
              </a:ext>
            </a:extLst>
          </p:cNvPr>
          <p:cNvGrpSpPr/>
          <p:nvPr/>
        </p:nvGrpSpPr>
        <p:grpSpPr>
          <a:xfrm rot="1825679" flipH="1">
            <a:off x="10403756" y="1424474"/>
            <a:ext cx="348007" cy="749560"/>
            <a:chOff x="7275103" y="1273629"/>
            <a:chExt cx="348007" cy="749560"/>
          </a:xfrm>
        </p:grpSpPr>
        <p:sp>
          <p:nvSpPr>
            <p:cNvPr id="50" name="直角三角形 49">
              <a:extLst>
                <a:ext uri="{FF2B5EF4-FFF2-40B4-BE49-F238E27FC236}">
                  <a16:creationId xmlns:a16="http://schemas.microsoft.com/office/drawing/2014/main" id="{FEBA645C-34A7-4F10-9E3D-61E99D55EE5F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直角三角形 50">
              <a:extLst>
                <a:ext uri="{FF2B5EF4-FFF2-40B4-BE49-F238E27FC236}">
                  <a16:creationId xmlns:a16="http://schemas.microsoft.com/office/drawing/2014/main" id="{0A136735-4822-4CFA-8AE2-0617ABD94DB8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矢印: 右 51">
            <a:extLst>
              <a:ext uri="{FF2B5EF4-FFF2-40B4-BE49-F238E27FC236}">
                <a16:creationId xmlns:a16="http://schemas.microsoft.com/office/drawing/2014/main" id="{B311AE0E-7E0F-48F0-9CDB-1EFB1F52383F}"/>
              </a:ext>
            </a:extLst>
          </p:cNvPr>
          <p:cNvSpPr/>
          <p:nvPr/>
        </p:nvSpPr>
        <p:spPr>
          <a:xfrm>
            <a:off x="5798976" y="2949965"/>
            <a:ext cx="607903" cy="60777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353F126-8403-4BC9-AF65-A038D71AD929}"/>
              </a:ext>
            </a:extLst>
          </p:cNvPr>
          <p:cNvSpPr/>
          <p:nvPr/>
        </p:nvSpPr>
        <p:spPr>
          <a:xfrm>
            <a:off x="7299041" y="278691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53217905-97A3-43FB-8114-C136FD321C68}"/>
              </a:ext>
            </a:extLst>
          </p:cNvPr>
          <p:cNvSpPr/>
          <p:nvPr/>
        </p:nvSpPr>
        <p:spPr>
          <a:xfrm>
            <a:off x="7606003" y="365184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722B1338-6EA0-4D48-9B22-9569F75A5572}"/>
              </a:ext>
            </a:extLst>
          </p:cNvPr>
          <p:cNvSpPr/>
          <p:nvPr/>
        </p:nvSpPr>
        <p:spPr>
          <a:xfrm>
            <a:off x="8369159" y="2567529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0107D34B-C902-4537-93E8-B0CBD03F8E4C}"/>
              </a:ext>
            </a:extLst>
          </p:cNvPr>
          <p:cNvSpPr/>
          <p:nvPr/>
        </p:nvSpPr>
        <p:spPr>
          <a:xfrm>
            <a:off x="9123971" y="3644851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936942F4-6D4D-44FD-AD91-58662661C044}"/>
              </a:ext>
            </a:extLst>
          </p:cNvPr>
          <p:cNvSpPr/>
          <p:nvPr/>
        </p:nvSpPr>
        <p:spPr>
          <a:xfrm>
            <a:off x="8890727" y="281152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A001025D-00BE-493D-B74A-0126A4074F97}"/>
              </a:ext>
            </a:extLst>
          </p:cNvPr>
          <p:cNvSpPr/>
          <p:nvPr/>
        </p:nvSpPr>
        <p:spPr>
          <a:xfrm>
            <a:off x="9807313" y="2661731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B60E544F-595B-4B55-8376-2B7AF2FFBDF1}"/>
              </a:ext>
            </a:extLst>
          </p:cNvPr>
          <p:cNvSpPr/>
          <p:nvPr/>
        </p:nvSpPr>
        <p:spPr>
          <a:xfrm>
            <a:off x="10301120" y="308788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752E21DC-0A96-4612-B80C-2D46708A46A9}"/>
              </a:ext>
            </a:extLst>
          </p:cNvPr>
          <p:cNvSpPr/>
          <p:nvPr/>
        </p:nvSpPr>
        <p:spPr>
          <a:xfrm>
            <a:off x="10519284" y="3910920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B7437C1E-1A93-4B6F-A224-035A28809B63}"/>
              </a:ext>
            </a:extLst>
          </p:cNvPr>
          <p:cNvSpPr/>
          <p:nvPr/>
        </p:nvSpPr>
        <p:spPr>
          <a:xfrm>
            <a:off x="7866364" y="2727758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二等辺三角形 61">
            <a:extLst>
              <a:ext uri="{FF2B5EF4-FFF2-40B4-BE49-F238E27FC236}">
                <a16:creationId xmlns:a16="http://schemas.microsoft.com/office/drawing/2014/main" id="{3B2ED05F-E606-4FEA-BD7C-9CFBCEA8F129}"/>
              </a:ext>
            </a:extLst>
          </p:cNvPr>
          <p:cNvSpPr/>
          <p:nvPr/>
        </p:nvSpPr>
        <p:spPr>
          <a:xfrm>
            <a:off x="8425240" y="3615446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二等辺三角形 62">
            <a:extLst>
              <a:ext uri="{FF2B5EF4-FFF2-40B4-BE49-F238E27FC236}">
                <a16:creationId xmlns:a16="http://schemas.microsoft.com/office/drawing/2014/main" id="{9476D84A-781B-4E9A-8499-C09FADF23A53}"/>
              </a:ext>
            </a:extLst>
          </p:cNvPr>
          <p:cNvSpPr/>
          <p:nvPr/>
        </p:nvSpPr>
        <p:spPr>
          <a:xfrm>
            <a:off x="9367841" y="2834090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二等辺三角形 63">
            <a:extLst>
              <a:ext uri="{FF2B5EF4-FFF2-40B4-BE49-F238E27FC236}">
                <a16:creationId xmlns:a16="http://schemas.microsoft.com/office/drawing/2014/main" id="{D737271E-C941-4D1F-B5CC-D62BCAF1238D}"/>
              </a:ext>
            </a:extLst>
          </p:cNvPr>
          <p:cNvSpPr/>
          <p:nvPr/>
        </p:nvSpPr>
        <p:spPr>
          <a:xfrm>
            <a:off x="10031647" y="3602864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楕円 64">
            <a:extLst>
              <a:ext uri="{FF2B5EF4-FFF2-40B4-BE49-F238E27FC236}">
                <a16:creationId xmlns:a16="http://schemas.microsoft.com/office/drawing/2014/main" id="{55F42460-ADC9-46D0-AD4B-7D7F1A0358D3}"/>
              </a:ext>
            </a:extLst>
          </p:cNvPr>
          <p:cNvSpPr/>
          <p:nvPr/>
        </p:nvSpPr>
        <p:spPr>
          <a:xfrm>
            <a:off x="8124387" y="330007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楕円 65">
            <a:extLst>
              <a:ext uri="{FF2B5EF4-FFF2-40B4-BE49-F238E27FC236}">
                <a16:creationId xmlns:a16="http://schemas.microsoft.com/office/drawing/2014/main" id="{7C403C77-01D1-4F51-B5AC-D295F3AD6455}"/>
              </a:ext>
            </a:extLst>
          </p:cNvPr>
          <p:cNvSpPr/>
          <p:nvPr/>
        </p:nvSpPr>
        <p:spPr>
          <a:xfrm>
            <a:off x="8056861" y="3961017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楕円 66">
            <a:extLst>
              <a:ext uri="{FF2B5EF4-FFF2-40B4-BE49-F238E27FC236}">
                <a16:creationId xmlns:a16="http://schemas.microsoft.com/office/drawing/2014/main" id="{D0AF8E98-8947-4A87-B0CF-F8E5001E58C9}"/>
              </a:ext>
            </a:extLst>
          </p:cNvPr>
          <p:cNvSpPr/>
          <p:nvPr/>
        </p:nvSpPr>
        <p:spPr>
          <a:xfrm>
            <a:off x="8689788" y="346747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楕円 67">
            <a:extLst>
              <a:ext uri="{FF2B5EF4-FFF2-40B4-BE49-F238E27FC236}">
                <a16:creationId xmlns:a16="http://schemas.microsoft.com/office/drawing/2014/main" id="{766CD892-4FE5-4EB3-AEB8-5EC6F42CC6E6}"/>
              </a:ext>
            </a:extLst>
          </p:cNvPr>
          <p:cNvSpPr/>
          <p:nvPr/>
        </p:nvSpPr>
        <p:spPr>
          <a:xfrm>
            <a:off x="9430229" y="403619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05263895-228C-44FA-91BB-340B492772BE}"/>
              </a:ext>
            </a:extLst>
          </p:cNvPr>
          <p:cNvSpPr/>
          <p:nvPr/>
        </p:nvSpPr>
        <p:spPr>
          <a:xfrm>
            <a:off x="9033082" y="3185246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7C75F40F-5FE3-4EBB-AAE6-53C83A676E75}"/>
              </a:ext>
            </a:extLst>
          </p:cNvPr>
          <p:cNvSpPr/>
          <p:nvPr/>
        </p:nvSpPr>
        <p:spPr>
          <a:xfrm>
            <a:off x="9692546" y="3524783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03C7C4E5-4D63-47B0-9DDC-180837E47F21}"/>
              </a:ext>
            </a:extLst>
          </p:cNvPr>
          <p:cNvSpPr/>
          <p:nvPr/>
        </p:nvSpPr>
        <p:spPr>
          <a:xfrm>
            <a:off x="10571835" y="2676607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3BEB6772-7F51-4255-8B29-A3B53EEEDE37}"/>
              </a:ext>
            </a:extLst>
          </p:cNvPr>
          <p:cNvSpPr/>
          <p:nvPr/>
        </p:nvSpPr>
        <p:spPr>
          <a:xfrm>
            <a:off x="10683340" y="334983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二等辺三角形 72">
            <a:extLst>
              <a:ext uri="{FF2B5EF4-FFF2-40B4-BE49-F238E27FC236}">
                <a16:creationId xmlns:a16="http://schemas.microsoft.com/office/drawing/2014/main" id="{4DF9FA91-BE19-4428-BA75-3B2309298206}"/>
              </a:ext>
            </a:extLst>
          </p:cNvPr>
          <p:cNvSpPr/>
          <p:nvPr/>
        </p:nvSpPr>
        <p:spPr>
          <a:xfrm>
            <a:off x="7468386" y="3135889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二等辺三角形 73">
            <a:extLst>
              <a:ext uri="{FF2B5EF4-FFF2-40B4-BE49-F238E27FC236}">
                <a16:creationId xmlns:a16="http://schemas.microsoft.com/office/drawing/2014/main" id="{92563C76-AA44-4E37-87C5-7EBA4A1C58BF}"/>
              </a:ext>
            </a:extLst>
          </p:cNvPr>
          <p:cNvSpPr/>
          <p:nvPr/>
        </p:nvSpPr>
        <p:spPr>
          <a:xfrm>
            <a:off x="8430252" y="2916338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二等辺三角形 74">
            <a:extLst>
              <a:ext uri="{FF2B5EF4-FFF2-40B4-BE49-F238E27FC236}">
                <a16:creationId xmlns:a16="http://schemas.microsoft.com/office/drawing/2014/main" id="{DD409CD4-C267-4C30-B5AF-D0BABE08D6F0}"/>
              </a:ext>
            </a:extLst>
          </p:cNvPr>
          <p:cNvSpPr/>
          <p:nvPr/>
        </p:nvSpPr>
        <p:spPr>
          <a:xfrm>
            <a:off x="8796197" y="3954574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二等辺三角形 75">
            <a:extLst>
              <a:ext uri="{FF2B5EF4-FFF2-40B4-BE49-F238E27FC236}">
                <a16:creationId xmlns:a16="http://schemas.microsoft.com/office/drawing/2014/main" id="{B904B08F-A888-4406-8A85-BB6EA5FCF0B6}"/>
              </a:ext>
            </a:extLst>
          </p:cNvPr>
          <p:cNvSpPr/>
          <p:nvPr/>
        </p:nvSpPr>
        <p:spPr>
          <a:xfrm>
            <a:off x="7205737" y="3758019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二等辺三角形 76">
            <a:extLst>
              <a:ext uri="{FF2B5EF4-FFF2-40B4-BE49-F238E27FC236}">
                <a16:creationId xmlns:a16="http://schemas.microsoft.com/office/drawing/2014/main" id="{AAE1BEB5-38ED-458D-B400-72950CEAE42E}"/>
              </a:ext>
            </a:extLst>
          </p:cNvPr>
          <p:cNvSpPr/>
          <p:nvPr/>
        </p:nvSpPr>
        <p:spPr>
          <a:xfrm>
            <a:off x="9065048" y="2408403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4BB69DED-6237-44A3-BC6E-89842BF4DDD1}"/>
              </a:ext>
            </a:extLst>
          </p:cNvPr>
          <p:cNvSpPr/>
          <p:nvPr/>
        </p:nvSpPr>
        <p:spPr>
          <a:xfrm>
            <a:off x="9746128" y="3113289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二等辺三角形 78">
            <a:extLst>
              <a:ext uri="{FF2B5EF4-FFF2-40B4-BE49-F238E27FC236}">
                <a16:creationId xmlns:a16="http://schemas.microsoft.com/office/drawing/2014/main" id="{5E63D5E7-1030-4DDE-BC02-BAEB8C069A2A}"/>
              </a:ext>
            </a:extLst>
          </p:cNvPr>
          <p:cNvSpPr/>
          <p:nvPr/>
        </p:nvSpPr>
        <p:spPr>
          <a:xfrm>
            <a:off x="9966292" y="3942811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二等辺三角形 79">
            <a:extLst>
              <a:ext uri="{FF2B5EF4-FFF2-40B4-BE49-F238E27FC236}">
                <a16:creationId xmlns:a16="http://schemas.microsoft.com/office/drawing/2014/main" id="{F38C8818-37D3-47A6-825E-8F6332AF584B}"/>
              </a:ext>
            </a:extLst>
          </p:cNvPr>
          <p:cNvSpPr/>
          <p:nvPr/>
        </p:nvSpPr>
        <p:spPr>
          <a:xfrm>
            <a:off x="10083476" y="2587277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二等辺三角形 80">
            <a:extLst>
              <a:ext uri="{FF2B5EF4-FFF2-40B4-BE49-F238E27FC236}">
                <a16:creationId xmlns:a16="http://schemas.microsoft.com/office/drawing/2014/main" id="{F567292F-858C-4B52-B3B6-8F2604680CEC}"/>
              </a:ext>
            </a:extLst>
          </p:cNvPr>
          <p:cNvSpPr/>
          <p:nvPr/>
        </p:nvSpPr>
        <p:spPr>
          <a:xfrm>
            <a:off x="10437869" y="3511889"/>
            <a:ext cx="324705" cy="27991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FEAEDB79-40CF-4E2A-8296-5E4EFFA49751}"/>
              </a:ext>
            </a:extLst>
          </p:cNvPr>
          <p:cNvSpPr/>
          <p:nvPr/>
        </p:nvSpPr>
        <p:spPr>
          <a:xfrm>
            <a:off x="1628580" y="201998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483FA4C3-105B-494B-8DF0-F2465DD2B189}"/>
              </a:ext>
            </a:extLst>
          </p:cNvPr>
          <p:cNvSpPr/>
          <p:nvPr/>
        </p:nvSpPr>
        <p:spPr>
          <a:xfrm>
            <a:off x="2493337" y="188168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55C03E49-C470-40E5-8F87-06E297FB9CDB}"/>
              </a:ext>
            </a:extLst>
          </p:cNvPr>
          <p:cNvSpPr/>
          <p:nvPr/>
        </p:nvSpPr>
        <p:spPr>
          <a:xfrm>
            <a:off x="3349524" y="1998001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88FA394E-D7C1-44A7-9C77-DBD06746C755}"/>
              </a:ext>
            </a:extLst>
          </p:cNvPr>
          <p:cNvSpPr/>
          <p:nvPr/>
        </p:nvSpPr>
        <p:spPr>
          <a:xfrm>
            <a:off x="4095315" y="192367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20DA50F-F1D7-4C6C-AEB4-1FA7DF0C7FDF}"/>
              </a:ext>
            </a:extLst>
          </p:cNvPr>
          <p:cNvSpPr/>
          <p:nvPr/>
        </p:nvSpPr>
        <p:spPr>
          <a:xfrm>
            <a:off x="4859682" y="201856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BAACECCE-C9D2-4D33-AE4C-524F9D55B871}"/>
              </a:ext>
            </a:extLst>
          </p:cNvPr>
          <p:cNvSpPr/>
          <p:nvPr/>
        </p:nvSpPr>
        <p:spPr>
          <a:xfrm>
            <a:off x="1509614" y="441250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D94B7111-1933-4F4B-BFE0-62DF6CFA3D01}"/>
              </a:ext>
            </a:extLst>
          </p:cNvPr>
          <p:cNvSpPr/>
          <p:nvPr/>
        </p:nvSpPr>
        <p:spPr>
          <a:xfrm>
            <a:off x="2326510" y="428368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05B685D3-A7D4-44FC-9978-8A1B5331D6B9}"/>
              </a:ext>
            </a:extLst>
          </p:cNvPr>
          <p:cNvSpPr/>
          <p:nvPr/>
        </p:nvSpPr>
        <p:spPr>
          <a:xfrm>
            <a:off x="3349523" y="4447393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B282834A-4061-4CDB-BEB6-118580C3143A}"/>
              </a:ext>
            </a:extLst>
          </p:cNvPr>
          <p:cNvSpPr/>
          <p:nvPr/>
        </p:nvSpPr>
        <p:spPr>
          <a:xfrm>
            <a:off x="4193918" y="441250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A955C82F-3C33-44B4-925A-CF5BF4CA4ECB}"/>
              </a:ext>
            </a:extLst>
          </p:cNvPr>
          <p:cNvSpPr/>
          <p:nvPr/>
        </p:nvSpPr>
        <p:spPr>
          <a:xfrm>
            <a:off x="5070466" y="4390071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6026E5D2-5D75-4B75-AC7E-AE81F3F03D98}"/>
              </a:ext>
            </a:extLst>
          </p:cNvPr>
          <p:cNvSpPr/>
          <p:nvPr/>
        </p:nvSpPr>
        <p:spPr>
          <a:xfrm>
            <a:off x="7183524" y="2103984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C80CCA47-63EA-41DD-96AC-D55FC8741C4C}"/>
              </a:ext>
            </a:extLst>
          </p:cNvPr>
          <p:cNvSpPr/>
          <p:nvPr/>
        </p:nvSpPr>
        <p:spPr>
          <a:xfrm>
            <a:off x="8512014" y="1882238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BD7BD5EE-CDA8-468E-9296-0F3A47972366}"/>
              </a:ext>
            </a:extLst>
          </p:cNvPr>
          <p:cNvSpPr/>
          <p:nvPr/>
        </p:nvSpPr>
        <p:spPr>
          <a:xfrm>
            <a:off x="9757891" y="1903446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958F8F02-752F-449B-B047-DE88C61B8D34}"/>
              </a:ext>
            </a:extLst>
          </p:cNvPr>
          <p:cNvSpPr/>
          <p:nvPr/>
        </p:nvSpPr>
        <p:spPr>
          <a:xfrm>
            <a:off x="11056025" y="4420315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98FE5D29-A406-4553-A424-5FC1638362F3}"/>
              </a:ext>
            </a:extLst>
          </p:cNvPr>
          <p:cNvSpPr/>
          <p:nvPr/>
        </p:nvSpPr>
        <p:spPr>
          <a:xfrm>
            <a:off x="9894584" y="4537613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1B00C820-7398-40E8-A6E7-8EE1DF2E8735}"/>
              </a:ext>
            </a:extLst>
          </p:cNvPr>
          <p:cNvSpPr/>
          <p:nvPr/>
        </p:nvSpPr>
        <p:spPr>
          <a:xfrm>
            <a:off x="8839583" y="4569702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D6A338CC-9702-4190-882E-CD050F7CC549}"/>
              </a:ext>
            </a:extLst>
          </p:cNvPr>
          <p:cNvSpPr/>
          <p:nvPr/>
        </p:nvSpPr>
        <p:spPr>
          <a:xfrm>
            <a:off x="7724968" y="4458836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楕円 98">
            <a:extLst>
              <a:ext uri="{FF2B5EF4-FFF2-40B4-BE49-F238E27FC236}">
                <a16:creationId xmlns:a16="http://schemas.microsoft.com/office/drawing/2014/main" id="{CB56F1F0-66E5-4E4D-B356-494D30B085C5}"/>
              </a:ext>
            </a:extLst>
          </p:cNvPr>
          <p:cNvSpPr/>
          <p:nvPr/>
        </p:nvSpPr>
        <p:spPr>
          <a:xfrm>
            <a:off x="10771592" y="2022411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4EA05CDF-8F17-4703-BA41-7FEDE0AC5DCB}"/>
              </a:ext>
            </a:extLst>
          </p:cNvPr>
          <p:cNvCxnSpPr>
            <a:cxnSpLocks/>
          </p:cNvCxnSpPr>
          <p:nvPr/>
        </p:nvCxnSpPr>
        <p:spPr>
          <a:xfrm>
            <a:off x="7383224" y="2307071"/>
            <a:ext cx="244127" cy="420165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矢印コネクタ 101">
            <a:extLst>
              <a:ext uri="{FF2B5EF4-FFF2-40B4-BE49-F238E27FC236}">
                <a16:creationId xmlns:a16="http://schemas.microsoft.com/office/drawing/2014/main" id="{2D5D716A-0C18-4C79-9119-BBE6AAEF54C9}"/>
              </a:ext>
            </a:extLst>
          </p:cNvPr>
          <p:cNvCxnSpPr>
            <a:cxnSpLocks/>
          </p:cNvCxnSpPr>
          <p:nvPr/>
        </p:nvCxnSpPr>
        <p:spPr>
          <a:xfrm flipH="1">
            <a:off x="8627617" y="2114000"/>
            <a:ext cx="2007" cy="424185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371A7754-F79C-4698-A1B8-102FB8CFD65C}"/>
              </a:ext>
            </a:extLst>
          </p:cNvPr>
          <p:cNvCxnSpPr>
            <a:cxnSpLocks/>
          </p:cNvCxnSpPr>
          <p:nvPr/>
        </p:nvCxnSpPr>
        <p:spPr>
          <a:xfrm flipH="1">
            <a:off x="9870080" y="2130732"/>
            <a:ext cx="2007" cy="424185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矢印コネクタ 104">
            <a:extLst>
              <a:ext uri="{FF2B5EF4-FFF2-40B4-BE49-F238E27FC236}">
                <a16:creationId xmlns:a16="http://schemas.microsoft.com/office/drawing/2014/main" id="{0C0130FE-CCCA-4F24-ADA8-25628716A405}"/>
              </a:ext>
            </a:extLst>
          </p:cNvPr>
          <p:cNvCxnSpPr>
            <a:cxnSpLocks/>
          </p:cNvCxnSpPr>
          <p:nvPr/>
        </p:nvCxnSpPr>
        <p:spPr>
          <a:xfrm flipH="1">
            <a:off x="10704751" y="2253568"/>
            <a:ext cx="162098" cy="433309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B59388C3-0938-4D81-B08F-5B10C6F32F50}"/>
              </a:ext>
            </a:extLst>
          </p:cNvPr>
          <p:cNvCxnSpPr>
            <a:cxnSpLocks/>
          </p:cNvCxnSpPr>
          <p:nvPr/>
        </p:nvCxnSpPr>
        <p:spPr>
          <a:xfrm flipV="1">
            <a:off x="8958548" y="4210352"/>
            <a:ext cx="9579" cy="355787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>
            <a:extLst>
              <a:ext uri="{FF2B5EF4-FFF2-40B4-BE49-F238E27FC236}">
                <a16:creationId xmlns:a16="http://schemas.microsoft.com/office/drawing/2014/main" id="{1E1338EE-F625-4D30-AE18-262FBEADF6F2}"/>
              </a:ext>
            </a:extLst>
          </p:cNvPr>
          <p:cNvCxnSpPr>
            <a:cxnSpLocks/>
          </p:cNvCxnSpPr>
          <p:nvPr/>
        </p:nvCxnSpPr>
        <p:spPr>
          <a:xfrm flipV="1">
            <a:off x="10009223" y="4205159"/>
            <a:ext cx="9579" cy="355787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矢印コネクタ 109">
            <a:extLst>
              <a:ext uri="{FF2B5EF4-FFF2-40B4-BE49-F238E27FC236}">
                <a16:creationId xmlns:a16="http://schemas.microsoft.com/office/drawing/2014/main" id="{588B58AF-4B9F-44DF-A79C-FB011F48CA84}"/>
              </a:ext>
            </a:extLst>
          </p:cNvPr>
          <p:cNvCxnSpPr>
            <a:cxnSpLocks/>
          </p:cNvCxnSpPr>
          <p:nvPr/>
        </p:nvCxnSpPr>
        <p:spPr>
          <a:xfrm flipH="1" flipV="1">
            <a:off x="10921271" y="4103621"/>
            <a:ext cx="185870" cy="342750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8CBFE2BB-746F-4B4A-B738-6914EF5377F8}"/>
              </a:ext>
            </a:extLst>
          </p:cNvPr>
          <p:cNvCxnSpPr>
            <a:cxnSpLocks/>
          </p:cNvCxnSpPr>
          <p:nvPr/>
        </p:nvCxnSpPr>
        <p:spPr>
          <a:xfrm flipV="1">
            <a:off x="7834392" y="4125820"/>
            <a:ext cx="128005" cy="333017"/>
          </a:xfrm>
          <a:prstGeom prst="straightConnector1">
            <a:avLst/>
          </a:prstGeom>
          <a:ln w="28575">
            <a:solidFill>
              <a:schemeClr val="accent4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楕円 113">
            <a:extLst>
              <a:ext uri="{FF2B5EF4-FFF2-40B4-BE49-F238E27FC236}">
                <a16:creationId xmlns:a16="http://schemas.microsoft.com/office/drawing/2014/main" id="{99991A37-E8BB-49D5-81A2-C8B258BC77E7}"/>
              </a:ext>
            </a:extLst>
          </p:cNvPr>
          <p:cNvSpPr/>
          <p:nvPr/>
        </p:nvSpPr>
        <p:spPr>
          <a:xfrm>
            <a:off x="6984326" y="575214"/>
            <a:ext cx="237931" cy="23793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FB2BCDCD-A0DB-4543-AD3B-80BC8911CB4E}"/>
              </a:ext>
            </a:extLst>
          </p:cNvPr>
          <p:cNvSpPr txBox="1"/>
          <p:nvPr/>
        </p:nvSpPr>
        <p:spPr>
          <a:xfrm>
            <a:off x="7221066" y="50922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8ABEFB2A-EDCA-4B6C-9433-F13FFCAF9132}"/>
              </a:ext>
            </a:extLst>
          </p:cNvPr>
          <p:cNvSpPr txBox="1"/>
          <p:nvPr/>
        </p:nvSpPr>
        <p:spPr>
          <a:xfrm>
            <a:off x="8248205" y="50922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</a:t>
            </a:r>
          </a:p>
        </p:txBody>
      </p:sp>
      <p:sp>
        <p:nvSpPr>
          <p:cNvPr id="118" name="二等辺三角形 117">
            <a:extLst>
              <a:ext uri="{FF2B5EF4-FFF2-40B4-BE49-F238E27FC236}">
                <a16:creationId xmlns:a16="http://schemas.microsoft.com/office/drawing/2014/main" id="{DA27DBAD-A04E-4232-A454-461B0A71600D}"/>
              </a:ext>
            </a:extLst>
          </p:cNvPr>
          <p:cNvSpPr/>
          <p:nvPr/>
        </p:nvSpPr>
        <p:spPr>
          <a:xfrm>
            <a:off x="7936870" y="534539"/>
            <a:ext cx="324705" cy="279918"/>
          </a:xfrm>
          <a:prstGeom prst="triangle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EA0DD-AC7E-40CE-AC65-D7ED87C559FC}"/>
              </a:ext>
            </a:extLst>
          </p:cNvPr>
          <p:cNvSpPr txBox="1"/>
          <p:nvPr/>
        </p:nvSpPr>
        <p:spPr>
          <a:xfrm>
            <a:off x="1137417" y="5312443"/>
            <a:ext cx="99309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塩分を過剰に摂取すると、血管内の塩分濃度を下げるため、血管の外の水を細胞内に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引き込みます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浸透圧の作用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。そのため、血管の壁にかかる圧力が高くなり、血圧が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上がってしまいます。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6E9B303-A8C7-486D-A708-3318FBFD992D}"/>
              </a:ext>
            </a:extLst>
          </p:cNvPr>
          <p:cNvSpPr txBox="1"/>
          <p:nvPr/>
        </p:nvSpPr>
        <p:spPr>
          <a:xfrm>
            <a:off x="186034" y="3107013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rgbClr val="CC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血管</a:t>
            </a:r>
          </a:p>
        </p:txBody>
      </p:sp>
    </p:spTree>
    <p:extLst>
      <p:ext uri="{BB962C8B-B14F-4D97-AF65-F5344CB8AC3E}">
        <p14:creationId xmlns:p14="http://schemas.microsoft.com/office/powerpoint/2010/main" val="215383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A7B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9979531-DF4D-B730-67B9-4A163C23BCC0}"/>
              </a:ext>
            </a:extLst>
          </p:cNvPr>
          <p:cNvSpPr txBox="1"/>
          <p:nvPr/>
        </p:nvSpPr>
        <p:spPr>
          <a:xfrm>
            <a:off x="5099575" y="2967335"/>
            <a:ext cx="19928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游ゴシック" panose="020B0400000000000000" pitchFamily="50" charset="-128"/>
                <a:cs typeface="Calibri" panose="020F0502020204030204" pitchFamily="34" charset="0"/>
              </a:rPr>
              <a:t>AFTER</a:t>
            </a:r>
            <a:endParaRPr kumimoji="1" lang="ja-JP" alt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 pitchFamily="34" charset="0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88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61E676-BFA4-4610-82BF-DAAFC3F45A92}"/>
              </a:ext>
            </a:extLst>
          </p:cNvPr>
          <p:cNvSpPr txBox="1"/>
          <p:nvPr/>
        </p:nvSpPr>
        <p:spPr>
          <a:xfrm>
            <a:off x="4027818" y="54654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塩分摂取と高血圧の関係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6715FFD-8CE4-455B-9ED0-DFA869A87A11}"/>
              </a:ext>
            </a:extLst>
          </p:cNvPr>
          <p:cNvCxnSpPr/>
          <p:nvPr/>
        </p:nvCxnSpPr>
        <p:spPr>
          <a:xfrm>
            <a:off x="3969832" y="1050574"/>
            <a:ext cx="4143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DE8D4D4-BC7C-4A7F-9309-C0D41BDB949D}"/>
              </a:ext>
            </a:extLst>
          </p:cNvPr>
          <p:cNvGrpSpPr/>
          <p:nvPr/>
        </p:nvGrpSpPr>
        <p:grpSpPr>
          <a:xfrm>
            <a:off x="2982922" y="1734487"/>
            <a:ext cx="6235971" cy="3295319"/>
            <a:chOff x="3315675" y="1881685"/>
            <a:chExt cx="5305529" cy="2803639"/>
          </a:xfrm>
        </p:grpSpPr>
        <p:sp>
          <p:nvSpPr>
            <p:cNvPr id="14" name="円柱 13">
              <a:extLst>
                <a:ext uri="{FF2B5EF4-FFF2-40B4-BE49-F238E27FC236}">
                  <a16:creationId xmlns:a16="http://schemas.microsoft.com/office/drawing/2014/main" id="{885800CA-55D2-41E6-89C0-6C58C8F9FFBF}"/>
                </a:ext>
              </a:extLst>
            </p:cNvPr>
            <p:cNvSpPr/>
            <p:nvPr/>
          </p:nvSpPr>
          <p:spPr>
            <a:xfrm rot="5400000">
              <a:off x="5031251" y="692212"/>
              <a:ext cx="1868726" cy="5203719"/>
            </a:xfrm>
            <a:prstGeom prst="can">
              <a:avLst>
                <a:gd name="adj" fmla="val 46068"/>
              </a:avLst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A887B24-38FA-4C97-93D6-F1CD35C9D156}"/>
                </a:ext>
              </a:extLst>
            </p:cNvPr>
            <p:cNvSpPr/>
            <p:nvPr/>
          </p:nvSpPr>
          <p:spPr>
            <a:xfrm>
              <a:off x="7722223" y="2277016"/>
              <a:ext cx="898981" cy="20295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ECD38A7-4504-4DE2-B90A-BBE9088D074E}"/>
                </a:ext>
              </a:extLst>
            </p:cNvPr>
            <p:cNvSpPr/>
            <p:nvPr/>
          </p:nvSpPr>
          <p:spPr>
            <a:xfrm>
              <a:off x="3754170" y="2351390"/>
              <a:ext cx="4250134" cy="116237"/>
            </a:xfrm>
            <a:custGeom>
              <a:avLst/>
              <a:gdLst>
                <a:gd name="connsiteX0" fmla="*/ 0 w 4284000"/>
                <a:gd name="connsiteY0" fmla="*/ 0 h 106359"/>
                <a:gd name="connsiteX1" fmla="*/ 4284000 w 4284000"/>
                <a:gd name="connsiteY1" fmla="*/ 0 h 106359"/>
                <a:gd name="connsiteX2" fmla="*/ 4284000 w 4284000"/>
                <a:gd name="connsiteY2" fmla="*/ 106359 h 106359"/>
                <a:gd name="connsiteX3" fmla="*/ 0 w 4284000"/>
                <a:gd name="connsiteY3" fmla="*/ 106359 h 106359"/>
                <a:gd name="connsiteX4" fmla="*/ 0 w 4284000"/>
                <a:gd name="connsiteY4" fmla="*/ 0 h 106359"/>
                <a:gd name="connsiteX0" fmla="*/ 0 w 4284000"/>
                <a:gd name="connsiteY0" fmla="*/ 0 h 116237"/>
                <a:gd name="connsiteX1" fmla="*/ 4284000 w 4284000"/>
                <a:gd name="connsiteY1" fmla="*/ 0 h 116237"/>
                <a:gd name="connsiteX2" fmla="*/ 4154178 w 4284000"/>
                <a:gd name="connsiteY2" fmla="*/ 116237 h 116237"/>
                <a:gd name="connsiteX3" fmla="*/ 0 w 4284000"/>
                <a:gd name="connsiteY3" fmla="*/ 106359 h 116237"/>
                <a:gd name="connsiteX4" fmla="*/ 0 w 4284000"/>
                <a:gd name="connsiteY4" fmla="*/ 0 h 116237"/>
                <a:gd name="connsiteX0" fmla="*/ 0 w 4224734"/>
                <a:gd name="connsiteY0" fmla="*/ 0 h 116237"/>
                <a:gd name="connsiteX1" fmla="*/ 4224734 w 4224734"/>
                <a:gd name="connsiteY1" fmla="*/ 0 h 116237"/>
                <a:gd name="connsiteX2" fmla="*/ 4154178 w 4224734"/>
                <a:gd name="connsiteY2" fmla="*/ 116237 h 116237"/>
                <a:gd name="connsiteX3" fmla="*/ 0 w 4224734"/>
                <a:gd name="connsiteY3" fmla="*/ 106359 h 116237"/>
                <a:gd name="connsiteX4" fmla="*/ 0 w 4224734"/>
                <a:gd name="connsiteY4" fmla="*/ 0 h 116237"/>
                <a:gd name="connsiteX0" fmla="*/ 0 w 4250134"/>
                <a:gd name="connsiteY0" fmla="*/ 0 h 116237"/>
                <a:gd name="connsiteX1" fmla="*/ 4250134 w 4250134"/>
                <a:gd name="connsiteY1" fmla="*/ 0 h 116237"/>
                <a:gd name="connsiteX2" fmla="*/ 4154178 w 4250134"/>
                <a:gd name="connsiteY2" fmla="*/ 116237 h 116237"/>
                <a:gd name="connsiteX3" fmla="*/ 0 w 4250134"/>
                <a:gd name="connsiteY3" fmla="*/ 106359 h 116237"/>
                <a:gd name="connsiteX4" fmla="*/ 0 w 4250134"/>
                <a:gd name="connsiteY4" fmla="*/ 0 h 11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0134" h="116237">
                  <a:moveTo>
                    <a:pt x="0" y="0"/>
                  </a:moveTo>
                  <a:lnTo>
                    <a:pt x="4250134" y="0"/>
                  </a:lnTo>
                  <a:lnTo>
                    <a:pt x="4154178" y="116237"/>
                  </a:lnTo>
                  <a:lnTo>
                    <a:pt x="0" y="106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アーチ 6">
              <a:extLst>
                <a:ext uri="{FF2B5EF4-FFF2-40B4-BE49-F238E27FC236}">
                  <a16:creationId xmlns:a16="http://schemas.microsoft.com/office/drawing/2014/main" id="{7CF8669E-7A66-476A-B790-0703651F945A}"/>
                </a:ext>
              </a:extLst>
            </p:cNvPr>
            <p:cNvSpPr/>
            <p:nvPr/>
          </p:nvSpPr>
          <p:spPr>
            <a:xfrm rot="16200000">
              <a:off x="2876730" y="2787253"/>
              <a:ext cx="1877866" cy="999976"/>
            </a:xfrm>
            <a:prstGeom prst="blockArc">
              <a:avLst>
                <a:gd name="adj1" fmla="val 11025828"/>
                <a:gd name="adj2" fmla="val 21373078"/>
                <a:gd name="adj3" fmla="val 9056"/>
              </a:avLst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9">
              <a:extLst>
                <a:ext uri="{FF2B5EF4-FFF2-40B4-BE49-F238E27FC236}">
                  <a16:creationId xmlns:a16="http://schemas.microsoft.com/office/drawing/2014/main" id="{F958E178-4370-49A2-A3FA-A15524F1CCC6}"/>
                </a:ext>
              </a:extLst>
            </p:cNvPr>
            <p:cNvSpPr/>
            <p:nvPr/>
          </p:nvSpPr>
          <p:spPr>
            <a:xfrm flipV="1">
              <a:off x="3754170" y="4118255"/>
              <a:ext cx="4250134" cy="116237"/>
            </a:xfrm>
            <a:custGeom>
              <a:avLst/>
              <a:gdLst>
                <a:gd name="connsiteX0" fmla="*/ 0 w 4284000"/>
                <a:gd name="connsiteY0" fmla="*/ 0 h 106359"/>
                <a:gd name="connsiteX1" fmla="*/ 4284000 w 4284000"/>
                <a:gd name="connsiteY1" fmla="*/ 0 h 106359"/>
                <a:gd name="connsiteX2" fmla="*/ 4284000 w 4284000"/>
                <a:gd name="connsiteY2" fmla="*/ 106359 h 106359"/>
                <a:gd name="connsiteX3" fmla="*/ 0 w 4284000"/>
                <a:gd name="connsiteY3" fmla="*/ 106359 h 106359"/>
                <a:gd name="connsiteX4" fmla="*/ 0 w 4284000"/>
                <a:gd name="connsiteY4" fmla="*/ 0 h 106359"/>
                <a:gd name="connsiteX0" fmla="*/ 0 w 4284000"/>
                <a:gd name="connsiteY0" fmla="*/ 0 h 116237"/>
                <a:gd name="connsiteX1" fmla="*/ 4284000 w 4284000"/>
                <a:gd name="connsiteY1" fmla="*/ 0 h 116237"/>
                <a:gd name="connsiteX2" fmla="*/ 4154178 w 4284000"/>
                <a:gd name="connsiteY2" fmla="*/ 116237 h 116237"/>
                <a:gd name="connsiteX3" fmla="*/ 0 w 4284000"/>
                <a:gd name="connsiteY3" fmla="*/ 106359 h 116237"/>
                <a:gd name="connsiteX4" fmla="*/ 0 w 4284000"/>
                <a:gd name="connsiteY4" fmla="*/ 0 h 116237"/>
                <a:gd name="connsiteX0" fmla="*/ 0 w 4224734"/>
                <a:gd name="connsiteY0" fmla="*/ 0 h 116237"/>
                <a:gd name="connsiteX1" fmla="*/ 4224734 w 4224734"/>
                <a:gd name="connsiteY1" fmla="*/ 0 h 116237"/>
                <a:gd name="connsiteX2" fmla="*/ 4154178 w 4224734"/>
                <a:gd name="connsiteY2" fmla="*/ 116237 h 116237"/>
                <a:gd name="connsiteX3" fmla="*/ 0 w 4224734"/>
                <a:gd name="connsiteY3" fmla="*/ 106359 h 116237"/>
                <a:gd name="connsiteX4" fmla="*/ 0 w 4224734"/>
                <a:gd name="connsiteY4" fmla="*/ 0 h 116237"/>
                <a:gd name="connsiteX0" fmla="*/ 0 w 4250134"/>
                <a:gd name="connsiteY0" fmla="*/ 0 h 116237"/>
                <a:gd name="connsiteX1" fmla="*/ 4250134 w 4250134"/>
                <a:gd name="connsiteY1" fmla="*/ 0 h 116237"/>
                <a:gd name="connsiteX2" fmla="*/ 4154178 w 4250134"/>
                <a:gd name="connsiteY2" fmla="*/ 116237 h 116237"/>
                <a:gd name="connsiteX3" fmla="*/ 0 w 4250134"/>
                <a:gd name="connsiteY3" fmla="*/ 106359 h 116237"/>
                <a:gd name="connsiteX4" fmla="*/ 0 w 4250134"/>
                <a:gd name="connsiteY4" fmla="*/ 0 h 11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0134" h="116237">
                  <a:moveTo>
                    <a:pt x="0" y="0"/>
                  </a:moveTo>
                  <a:lnTo>
                    <a:pt x="4250134" y="0"/>
                  </a:lnTo>
                  <a:lnTo>
                    <a:pt x="4154178" y="116237"/>
                  </a:lnTo>
                  <a:lnTo>
                    <a:pt x="0" y="106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8ADC9DAC-D044-45AC-BFD1-45EB21A0E4EE}"/>
                </a:ext>
              </a:extLst>
            </p:cNvPr>
            <p:cNvSpPr/>
            <p:nvPr/>
          </p:nvSpPr>
          <p:spPr>
            <a:xfrm>
              <a:off x="3935341" y="2729204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89977330-2F62-4790-83D7-870E1CDF25CF}"/>
                </a:ext>
              </a:extLst>
            </p:cNvPr>
            <p:cNvSpPr/>
            <p:nvPr/>
          </p:nvSpPr>
          <p:spPr>
            <a:xfrm>
              <a:off x="4242303" y="368900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96B3E40C-8316-47B1-A260-A3C7318B5011}"/>
                </a:ext>
              </a:extLst>
            </p:cNvPr>
            <p:cNvSpPr/>
            <p:nvPr/>
          </p:nvSpPr>
          <p:spPr>
            <a:xfrm>
              <a:off x="5068772" y="310818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A941FCCA-3760-4D75-B500-397DC2329DB5}"/>
                </a:ext>
              </a:extLst>
            </p:cNvPr>
            <p:cNvSpPr/>
            <p:nvPr/>
          </p:nvSpPr>
          <p:spPr>
            <a:xfrm>
              <a:off x="5760271" y="3587140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C547BB99-C4CD-4A19-828A-4D71EA05E960}"/>
                </a:ext>
              </a:extLst>
            </p:cNvPr>
            <p:cNvSpPr/>
            <p:nvPr/>
          </p:nvSpPr>
          <p:spPr>
            <a:xfrm>
              <a:off x="5527027" y="2753814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59925CC4-6F26-4EFD-A292-D3B0AC51D8D9}"/>
                </a:ext>
              </a:extLst>
            </p:cNvPr>
            <p:cNvSpPr/>
            <p:nvPr/>
          </p:nvSpPr>
          <p:spPr>
            <a:xfrm>
              <a:off x="6272916" y="329915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DE405343-FFF0-4BF1-840A-54CAB2C75E5D}"/>
                </a:ext>
              </a:extLst>
            </p:cNvPr>
            <p:cNvSpPr/>
            <p:nvPr/>
          </p:nvSpPr>
          <p:spPr>
            <a:xfrm>
              <a:off x="6805747" y="2818366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99CF5973-7786-4FE6-9B3D-3474C1204E15}"/>
                </a:ext>
              </a:extLst>
            </p:cNvPr>
            <p:cNvSpPr/>
            <p:nvPr/>
          </p:nvSpPr>
          <p:spPr>
            <a:xfrm>
              <a:off x="7200655" y="3594137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二等辺三角形 38">
              <a:extLst>
                <a:ext uri="{FF2B5EF4-FFF2-40B4-BE49-F238E27FC236}">
                  <a16:creationId xmlns:a16="http://schemas.microsoft.com/office/drawing/2014/main" id="{6D5065D5-9C58-4B07-BA80-0E4A3F25C230}"/>
                </a:ext>
              </a:extLst>
            </p:cNvPr>
            <p:cNvSpPr/>
            <p:nvPr/>
          </p:nvSpPr>
          <p:spPr>
            <a:xfrm>
              <a:off x="4505633" y="2912502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二等辺三角形 39">
              <a:extLst>
                <a:ext uri="{FF2B5EF4-FFF2-40B4-BE49-F238E27FC236}">
                  <a16:creationId xmlns:a16="http://schemas.microsoft.com/office/drawing/2014/main" id="{D60F0183-B4FE-4F01-8C57-200C726C3FC9}"/>
                </a:ext>
              </a:extLst>
            </p:cNvPr>
            <p:cNvSpPr/>
            <p:nvPr/>
          </p:nvSpPr>
          <p:spPr>
            <a:xfrm>
              <a:off x="5061540" y="3557735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C33115FE-7505-449A-A1B5-0FB5922C022D}"/>
                </a:ext>
              </a:extLst>
            </p:cNvPr>
            <p:cNvSpPr/>
            <p:nvPr/>
          </p:nvSpPr>
          <p:spPr>
            <a:xfrm>
              <a:off x="6004141" y="2776379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1B1FDC48-715D-42E6-AC40-81CBEA829A25}"/>
                </a:ext>
              </a:extLst>
            </p:cNvPr>
            <p:cNvSpPr/>
            <p:nvPr/>
          </p:nvSpPr>
          <p:spPr>
            <a:xfrm>
              <a:off x="6667947" y="3545153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FEAEDB79-40CF-4E2A-8296-5E4EFFA49751}"/>
                </a:ext>
              </a:extLst>
            </p:cNvPr>
            <p:cNvSpPr/>
            <p:nvPr/>
          </p:nvSpPr>
          <p:spPr>
            <a:xfrm>
              <a:off x="4010473" y="201998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483FA4C3-105B-494B-8DF0-F2465DD2B189}"/>
                </a:ext>
              </a:extLst>
            </p:cNvPr>
            <p:cNvSpPr/>
            <p:nvPr/>
          </p:nvSpPr>
          <p:spPr>
            <a:xfrm>
              <a:off x="4875230" y="188168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55C03E49-C470-40E5-8F87-06E297FB9CDB}"/>
                </a:ext>
              </a:extLst>
            </p:cNvPr>
            <p:cNvSpPr/>
            <p:nvPr/>
          </p:nvSpPr>
          <p:spPr>
            <a:xfrm>
              <a:off x="5731417" y="199800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88FA394E-D7C1-44A7-9C77-DBD06746C755}"/>
                </a:ext>
              </a:extLst>
            </p:cNvPr>
            <p:cNvSpPr/>
            <p:nvPr/>
          </p:nvSpPr>
          <p:spPr>
            <a:xfrm>
              <a:off x="6477208" y="192367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C20DA50F-F1D7-4C6C-AEB4-1FA7DF0C7FDF}"/>
                </a:ext>
              </a:extLst>
            </p:cNvPr>
            <p:cNvSpPr/>
            <p:nvPr/>
          </p:nvSpPr>
          <p:spPr>
            <a:xfrm>
              <a:off x="7241575" y="201856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BAACECCE-C9D2-4D33-AE4C-524F9D55B871}"/>
                </a:ext>
              </a:extLst>
            </p:cNvPr>
            <p:cNvSpPr/>
            <p:nvPr/>
          </p:nvSpPr>
          <p:spPr>
            <a:xfrm>
              <a:off x="3891507" y="441250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D94B7111-1933-4F4B-BFE0-62DF6CFA3D01}"/>
                </a:ext>
              </a:extLst>
            </p:cNvPr>
            <p:cNvSpPr/>
            <p:nvPr/>
          </p:nvSpPr>
          <p:spPr>
            <a:xfrm>
              <a:off x="4708403" y="428368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05B685D3-A7D4-44FC-9978-8A1B5331D6B9}"/>
                </a:ext>
              </a:extLst>
            </p:cNvPr>
            <p:cNvSpPr/>
            <p:nvPr/>
          </p:nvSpPr>
          <p:spPr>
            <a:xfrm>
              <a:off x="5731416" y="4447393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楕円 89">
              <a:extLst>
                <a:ext uri="{FF2B5EF4-FFF2-40B4-BE49-F238E27FC236}">
                  <a16:creationId xmlns:a16="http://schemas.microsoft.com/office/drawing/2014/main" id="{B282834A-4061-4CDB-BEB6-118580C3143A}"/>
                </a:ext>
              </a:extLst>
            </p:cNvPr>
            <p:cNvSpPr/>
            <p:nvPr/>
          </p:nvSpPr>
          <p:spPr>
            <a:xfrm>
              <a:off x="6575811" y="441250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90">
              <a:extLst>
                <a:ext uri="{FF2B5EF4-FFF2-40B4-BE49-F238E27FC236}">
                  <a16:creationId xmlns:a16="http://schemas.microsoft.com/office/drawing/2014/main" id="{A955C82F-3C33-44B4-925A-CF5BF4CA4ECB}"/>
                </a:ext>
              </a:extLst>
            </p:cNvPr>
            <p:cNvSpPr/>
            <p:nvPr/>
          </p:nvSpPr>
          <p:spPr>
            <a:xfrm>
              <a:off x="7452359" y="439007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FB2BCDCD-A0DB-4543-AD3B-80BC8911CB4E}"/>
              </a:ext>
            </a:extLst>
          </p:cNvPr>
          <p:cNvSpPr txBox="1"/>
          <p:nvPr/>
        </p:nvSpPr>
        <p:spPr>
          <a:xfrm>
            <a:off x="3713975" y="149836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B4C7E7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</a:p>
        </p:txBody>
      </p:sp>
      <p:sp>
        <p:nvSpPr>
          <p:cNvPr id="117" name="テキスト ボックス 116">
            <a:extLst>
              <a:ext uri="{FF2B5EF4-FFF2-40B4-BE49-F238E27FC236}">
                <a16:creationId xmlns:a16="http://schemas.microsoft.com/office/drawing/2014/main" id="{8ABEFB2A-EDCA-4B6C-9433-F13FFCAF9132}"/>
              </a:ext>
            </a:extLst>
          </p:cNvPr>
          <p:cNvSpPr txBox="1"/>
          <p:nvPr/>
        </p:nvSpPr>
        <p:spPr>
          <a:xfrm>
            <a:off x="4323944" y="253873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塩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EA0DD-AC7E-40CE-AC65-D7ED87C559FC}"/>
              </a:ext>
            </a:extLst>
          </p:cNvPr>
          <p:cNvSpPr txBox="1"/>
          <p:nvPr/>
        </p:nvSpPr>
        <p:spPr>
          <a:xfrm>
            <a:off x="5105985" y="5660753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正常な血管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A3C4EF0-879A-4024-A923-C67FE60AF868}"/>
              </a:ext>
            </a:extLst>
          </p:cNvPr>
          <p:cNvSpPr txBox="1"/>
          <p:nvPr/>
        </p:nvSpPr>
        <p:spPr>
          <a:xfrm>
            <a:off x="3978659" y="345302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水</a:t>
            </a:r>
          </a:p>
        </p:txBody>
      </p:sp>
    </p:spTree>
    <p:extLst>
      <p:ext uri="{BB962C8B-B14F-4D97-AF65-F5344CB8AC3E}">
        <p14:creationId xmlns:p14="http://schemas.microsoft.com/office/powerpoint/2010/main" val="2348085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61E676-BFA4-4610-82BF-DAAFC3F45A92}"/>
              </a:ext>
            </a:extLst>
          </p:cNvPr>
          <p:cNvSpPr txBox="1"/>
          <p:nvPr/>
        </p:nvSpPr>
        <p:spPr>
          <a:xfrm>
            <a:off x="4027818" y="54654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塩分摂取と高血圧の関係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6715FFD-8CE4-455B-9ED0-DFA869A87A11}"/>
              </a:ext>
            </a:extLst>
          </p:cNvPr>
          <p:cNvCxnSpPr/>
          <p:nvPr/>
        </p:nvCxnSpPr>
        <p:spPr>
          <a:xfrm>
            <a:off x="3969832" y="1050574"/>
            <a:ext cx="4143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DE8D4D4-BC7C-4A7F-9309-C0D41BDB949D}"/>
              </a:ext>
            </a:extLst>
          </p:cNvPr>
          <p:cNvGrpSpPr/>
          <p:nvPr/>
        </p:nvGrpSpPr>
        <p:grpSpPr>
          <a:xfrm>
            <a:off x="2982922" y="1734487"/>
            <a:ext cx="6235971" cy="3295319"/>
            <a:chOff x="3315675" y="1881685"/>
            <a:chExt cx="5305529" cy="2803639"/>
          </a:xfrm>
        </p:grpSpPr>
        <p:sp>
          <p:nvSpPr>
            <p:cNvPr id="14" name="円柱 13">
              <a:extLst>
                <a:ext uri="{FF2B5EF4-FFF2-40B4-BE49-F238E27FC236}">
                  <a16:creationId xmlns:a16="http://schemas.microsoft.com/office/drawing/2014/main" id="{885800CA-55D2-41E6-89C0-6C58C8F9FFBF}"/>
                </a:ext>
              </a:extLst>
            </p:cNvPr>
            <p:cNvSpPr/>
            <p:nvPr/>
          </p:nvSpPr>
          <p:spPr>
            <a:xfrm rot="5400000">
              <a:off x="5031251" y="692212"/>
              <a:ext cx="1868726" cy="5203719"/>
            </a:xfrm>
            <a:prstGeom prst="can">
              <a:avLst>
                <a:gd name="adj" fmla="val 46068"/>
              </a:avLst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楕円 14">
              <a:extLst>
                <a:ext uri="{FF2B5EF4-FFF2-40B4-BE49-F238E27FC236}">
                  <a16:creationId xmlns:a16="http://schemas.microsoft.com/office/drawing/2014/main" id="{7A887B24-38FA-4C97-93D6-F1CD35C9D156}"/>
                </a:ext>
              </a:extLst>
            </p:cNvPr>
            <p:cNvSpPr/>
            <p:nvPr/>
          </p:nvSpPr>
          <p:spPr>
            <a:xfrm>
              <a:off x="7722223" y="2277016"/>
              <a:ext cx="898981" cy="202959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7ECD38A7-4504-4DE2-B90A-BBE9088D074E}"/>
                </a:ext>
              </a:extLst>
            </p:cNvPr>
            <p:cNvSpPr/>
            <p:nvPr/>
          </p:nvSpPr>
          <p:spPr>
            <a:xfrm>
              <a:off x="3754170" y="2351390"/>
              <a:ext cx="4250134" cy="116237"/>
            </a:xfrm>
            <a:custGeom>
              <a:avLst/>
              <a:gdLst>
                <a:gd name="connsiteX0" fmla="*/ 0 w 4284000"/>
                <a:gd name="connsiteY0" fmla="*/ 0 h 106359"/>
                <a:gd name="connsiteX1" fmla="*/ 4284000 w 4284000"/>
                <a:gd name="connsiteY1" fmla="*/ 0 h 106359"/>
                <a:gd name="connsiteX2" fmla="*/ 4284000 w 4284000"/>
                <a:gd name="connsiteY2" fmla="*/ 106359 h 106359"/>
                <a:gd name="connsiteX3" fmla="*/ 0 w 4284000"/>
                <a:gd name="connsiteY3" fmla="*/ 106359 h 106359"/>
                <a:gd name="connsiteX4" fmla="*/ 0 w 4284000"/>
                <a:gd name="connsiteY4" fmla="*/ 0 h 106359"/>
                <a:gd name="connsiteX0" fmla="*/ 0 w 4284000"/>
                <a:gd name="connsiteY0" fmla="*/ 0 h 116237"/>
                <a:gd name="connsiteX1" fmla="*/ 4284000 w 4284000"/>
                <a:gd name="connsiteY1" fmla="*/ 0 h 116237"/>
                <a:gd name="connsiteX2" fmla="*/ 4154178 w 4284000"/>
                <a:gd name="connsiteY2" fmla="*/ 116237 h 116237"/>
                <a:gd name="connsiteX3" fmla="*/ 0 w 4284000"/>
                <a:gd name="connsiteY3" fmla="*/ 106359 h 116237"/>
                <a:gd name="connsiteX4" fmla="*/ 0 w 4284000"/>
                <a:gd name="connsiteY4" fmla="*/ 0 h 116237"/>
                <a:gd name="connsiteX0" fmla="*/ 0 w 4224734"/>
                <a:gd name="connsiteY0" fmla="*/ 0 h 116237"/>
                <a:gd name="connsiteX1" fmla="*/ 4224734 w 4224734"/>
                <a:gd name="connsiteY1" fmla="*/ 0 h 116237"/>
                <a:gd name="connsiteX2" fmla="*/ 4154178 w 4224734"/>
                <a:gd name="connsiteY2" fmla="*/ 116237 h 116237"/>
                <a:gd name="connsiteX3" fmla="*/ 0 w 4224734"/>
                <a:gd name="connsiteY3" fmla="*/ 106359 h 116237"/>
                <a:gd name="connsiteX4" fmla="*/ 0 w 4224734"/>
                <a:gd name="connsiteY4" fmla="*/ 0 h 116237"/>
                <a:gd name="connsiteX0" fmla="*/ 0 w 4250134"/>
                <a:gd name="connsiteY0" fmla="*/ 0 h 116237"/>
                <a:gd name="connsiteX1" fmla="*/ 4250134 w 4250134"/>
                <a:gd name="connsiteY1" fmla="*/ 0 h 116237"/>
                <a:gd name="connsiteX2" fmla="*/ 4154178 w 4250134"/>
                <a:gd name="connsiteY2" fmla="*/ 116237 h 116237"/>
                <a:gd name="connsiteX3" fmla="*/ 0 w 4250134"/>
                <a:gd name="connsiteY3" fmla="*/ 106359 h 116237"/>
                <a:gd name="connsiteX4" fmla="*/ 0 w 4250134"/>
                <a:gd name="connsiteY4" fmla="*/ 0 h 11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0134" h="116237">
                  <a:moveTo>
                    <a:pt x="0" y="0"/>
                  </a:moveTo>
                  <a:lnTo>
                    <a:pt x="4250134" y="0"/>
                  </a:lnTo>
                  <a:lnTo>
                    <a:pt x="4154178" y="116237"/>
                  </a:lnTo>
                  <a:lnTo>
                    <a:pt x="0" y="106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アーチ 6">
              <a:extLst>
                <a:ext uri="{FF2B5EF4-FFF2-40B4-BE49-F238E27FC236}">
                  <a16:creationId xmlns:a16="http://schemas.microsoft.com/office/drawing/2014/main" id="{7CF8669E-7A66-476A-B790-0703651F945A}"/>
                </a:ext>
              </a:extLst>
            </p:cNvPr>
            <p:cNvSpPr/>
            <p:nvPr/>
          </p:nvSpPr>
          <p:spPr>
            <a:xfrm rot="16200000">
              <a:off x="2876730" y="2787253"/>
              <a:ext cx="1877866" cy="999976"/>
            </a:xfrm>
            <a:prstGeom prst="blockArc">
              <a:avLst>
                <a:gd name="adj1" fmla="val 11025828"/>
                <a:gd name="adj2" fmla="val 21373078"/>
                <a:gd name="adj3" fmla="val 9056"/>
              </a:avLst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正方形/長方形 9">
              <a:extLst>
                <a:ext uri="{FF2B5EF4-FFF2-40B4-BE49-F238E27FC236}">
                  <a16:creationId xmlns:a16="http://schemas.microsoft.com/office/drawing/2014/main" id="{F958E178-4370-49A2-A3FA-A15524F1CCC6}"/>
                </a:ext>
              </a:extLst>
            </p:cNvPr>
            <p:cNvSpPr/>
            <p:nvPr/>
          </p:nvSpPr>
          <p:spPr>
            <a:xfrm flipV="1">
              <a:off x="3754170" y="4118255"/>
              <a:ext cx="4250134" cy="116237"/>
            </a:xfrm>
            <a:custGeom>
              <a:avLst/>
              <a:gdLst>
                <a:gd name="connsiteX0" fmla="*/ 0 w 4284000"/>
                <a:gd name="connsiteY0" fmla="*/ 0 h 106359"/>
                <a:gd name="connsiteX1" fmla="*/ 4284000 w 4284000"/>
                <a:gd name="connsiteY1" fmla="*/ 0 h 106359"/>
                <a:gd name="connsiteX2" fmla="*/ 4284000 w 4284000"/>
                <a:gd name="connsiteY2" fmla="*/ 106359 h 106359"/>
                <a:gd name="connsiteX3" fmla="*/ 0 w 4284000"/>
                <a:gd name="connsiteY3" fmla="*/ 106359 h 106359"/>
                <a:gd name="connsiteX4" fmla="*/ 0 w 4284000"/>
                <a:gd name="connsiteY4" fmla="*/ 0 h 106359"/>
                <a:gd name="connsiteX0" fmla="*/ 0 w 4284000"/>
                <a:gd name="connsiteY0" fmla="*/ 0 h 116237"/>
                <a:gd name="connsiteX1" fmla="*/ 4284000 w 4284000"/>
                <a:gd name="connsiteY1" fmla="*/ 0 h 116237"/>
                <a:gd name="connsiteX2" fmla="*/ 4154178 w 4284000"/>
                <a:gd name="connsiteY2" fmla="*/ 116237 h 116237"/>
                <a:gd name="connsiteX3" fmla="*/ 0 w 4284000"/>
                <a:gd name="connsiteY3" fmla="*/ 106359 h 116237"/>
                <a:gd name="connsiteX4" fmla="*/ 0 w 4284000"/>
                <a:gd name="connsiteY4" fmla="*/ 0 h 116237"/>
                <a:gd name="connsiteX0" fmla="*/ 0 w 4224734"/>
                <a:gd name="connsiteY0" fmla="*/ 0 h 116237"/>
                <a:gd name="connsiteX1" fmla="*/ 4224734 w 4224734"/>
                <a:gd name="connsiteY1" fmla="*/ 0 h 116237"/>
                <a:gd name="connsiteX2" fmla="*/ 4154178 w 4224734"/>
                <a:gd name="connsiteY2" fmla="*/ 116237 h 116237"/>
                <a:gd name="connsiteX3" fmla="*/ 0 w 4224734"/>
                <a:gd name="connsiteY3" fmla="*/ 106359 h 116237"/>
                <a:gd name="connsiteX4" fmla="*/ 0 w 4224734"/>
                <a:gd name="connsiteY4" fmla="*/ 0 h 116237"/>
                <a:gd name="connsiteX0" fmla="*/ 0 w 4250134"/>
                <a:gd name="connsiteY0" fmla="*/ 0 h 116237"/>
                <a:gd name="connsiteX1" fmla="*/ 4250134 w 4250134"/>
                <a:gd name="connsiteY1" fmla="*/ 0 h 116237"/>
                <a:gd name="connsiteX2" fmla="*/ 4154178 w 4250134"/>
                <a:gd name="connsiteY2" fmla="*/ 116237 h 116237"/>
                <a:gd name="connsiteX3" fmla="*/ 0 w 4250134"/>
                <a:gd name="connsiteY3" fmla="*/ 106359 h 116237"/>
                <a:gd name="connsiteX4" fmla="*/ 0 w 4250134"/>
                <a:gd name="connsiteY4" fmla="*/ 0 h 116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50134" h="116237">
                  <a:moveTo>
                    <a:pt x="0" y="0"/>
                  </a:moveTo>
                  <a:lnTo>
                    <a:pt x="4250134" y="0"/>
                  </a:lnTo>
                  <a:lnTo>
                    <a:pt x="4154178" y="116237"/>
                  </a:lnTo>
                  <a:lnTo>
                    <a:pt x="0" y="1063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8ADC9DAC-D044-45AC-BFD1-45EB21A0E4EE}"/>
                </a:ext>
              </a:extLst>
            </p:cNvPr>
            <p:cNvSpPr/>
            <p:nvPr/>
          </p:nvSpPr>
          <p:spPr>
            <a:xfrm>
              <a:off x="3935341" y="2729204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89977330-2F62-4790-83D7-870E1CDF25CF}"/>
                </a:ext>
              </a:extLst>
            </p:cNvPr>
            <p:cNvSpPr/>
            <p:nvPr/>
          </p:nvSpPr>
          <p:spPr>
            <a:xfrm>
              <a:off x="4242303" y="368900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楕円 32">
              <a:extLst>
                <a:ext uri="{FF2B5EF4-FFF2-40B4-BE49-F238E27FC236}">
                  <a16:creationId xmlns:a16="http://schemas.microsoft.com/office/drawing/2014/main" id="{96B3E40C-8316-47B1-A260-A3C7318B5011}"/>
                </a:ext>
              </a:extLst>
            </p:cNvPr>
            <p:cNvSpPr/>
            <p:nvPr/>
          </p:nvSpPr>
          <p:spPr>
            <a:xfrm>
              <a:off x="5068772" y="310818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A941FCCA-3760-4D75-B500-397DC2329DB5}"/>
                </a:ext>
              </a:extLst>
            </p:cNvPr>
            <p:cNvSpPr/>
            <p:nvPr/>
          </p:nvSpPr>
          <p:spPr>
            <a:xfrm>
              <a:off x="5760271" y="3587140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楕円 34">
              <a:extLst>
                <a:ext uri="{FF2B5EF4-FFF2-40B4-BE49-F238E27FC236}">
                  <a16:creationId xmlns:a16="http://schemas.microsoft.com/office/drawing/2014/main" id="{C547BB99-C4CD-4A19-828A-4D71EA05E960}"/>
                </a:ext>
              </a:extLst>
            </p:cNvPr>
            <p:cNvSpPr/>
            <p:nvPr/>
          </p:nvSpPr>
          <p:spPr>
            <a:xfrm>
              <a:off x="5527027" y="2753814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楕円 35">
              <a:extLst>
                <a:ext uri="{FF2B5EF4-FFF2-40B4-BE49-F238E27FC236}">
                  <a16:creationId xmlns:a16="http://schemas.microsoft.com/office/drawing/2014/main" id="{59925CC4-6F26-4EFD-A292-D3B0AC51D8D9}"/>
                </a:ext>
              </a:extLst>
            </p:cNvPr>
            <p:cNvSpPr/>
            <p:nvPr/>
          </p:nvSpPr>
          <p:spPr>
            <a:xfrm>
              <a:off x="6272916" y="329915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36">
              <a:extLst>
                <a:ext uri="{FF2B5EF4-FFF2-40B4-BE49-F238E27FC236}">
                  <a16:creationId xmlns:a16="http://schemas.microsoft.com/office/drawing/2014/main" id="{DE405343-FFF0-4BF1-840A-54CAB2C75E5D}"/>
                </a:ext>
              </a:extLst>
            </p:cNvPr>
            <p:cNvSpPr/>
            <p:nvPr/>
          </p:nvSpPr>
          <p:spPr>
            <a:xfrm>
              <a:off x="6805747" y="2818366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楕円 37">
              <a:extLst>
                <a:ext uri="{FF2B5EF4-FFF2-40B4-BE49-F238E27FC236}">
                  <a16:creationId xmlns:a16="http://schemas.microsoft.com/office/drawing/2014/main" id="{99CF5973-7786-4FE6-9B3D-3474C1204E15}"/>
                </a:ext>
              </a:extLst>
            </p:cNvPr>
            <p:cNvSpPr/>
            <p:nvPr/>
          </p:nvSpPr>
          <p:spPr>
            <a:xfrm>
              <a:off x="7200655" y="3594137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二等辺三角形 38">
              <a:extLst>
                <a:ext uri="{FF2B5EF4-FFF2-40B4-BE49-F238E27FC236}">
                  <a16:creationId xmlns:a16="http://schemas.microsoft.com/office/drawing/2014/main" id="{6D5065D5-9C58-4B07-BA80-0E4A3F25C230}"/>
                </a:ext>
              </a:extLst>
            </p:cNvPr>
            <p:cNvSpPr/>
            <p:nvPr/>
          </p:nvSpPr>
          <p:spPr>
            <a:xfrm>
              <a:off x="4505633" y="2912502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二等辺三角形 39">
              <a:extLst>
                <a:ext uri="{FF2B5EF4-FFF2-40B4-BE49-F238E27FC236}">
                  <a16:creationId xmlns:a16="http://schemas.microsoft.com/office/drawing/2014/main" id="{D60F0183-B4FE-4F01-8C57-200C726C3FC9}"/>
                </a:ext>
              </a:extLst>
            </p:cNvPr>
            <p:cNvSpPr/>
            <p:nvPr/>
          </p:nvSpPr>
          <p:spPr>
            <a:xfrm>
              <a:off x="5061540" y="3557735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二等辺三角形 40">
              <a:extLst>
                <a:ext uri="{FF2B5EF4-FFF2-40B4-BE49-F238E27FC236}">
                  <a16:creationId xmlns:a16="http://schemas.microsoft.com/office/drawing/2014/main" id="{C33115FE-7505-449A-A1B5-0FB5922C022D}"/>
                </a:ext>
              </a:extLst>
            </p:cNvPr>
            <p:cNvSpPr/>
            <p:nvPr/>
          </p:nvSpPr>
          <p:spPr>
            <a:xfrm>
              <a:off x="6004141" y="2776379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2" name="二等辺三角形 41">
              <a:extLst>
                <a:ext uri="{FF2B5EF4-FFF2-40B4-BE49-F238E27FC236}">
                  <a16:creationId xmlns:a16="http://schemas.microsoft.com/office/drawing/2014/main" id="{1B1FDC48-715D-42E6-AC40-81CBEA829A25}"/>
                </a:ext>
              </a:extLst>
            </p:cNvPr>
            <p:cNvSpPr/>
            <p:nvPr/>
          </p:nvSpPr>
          <p:spPr>
            <a:xfrm>
              <a:off x="6667947" y="3545153"/>
              <a:ext cx="324705" cy="27991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2" name="楕円 81">
              <a:extLst>
                <a:ext uri="{FF2B5EF4-FFF2-40B4-BE49-F238E27FC236}">
                  <a16:creationId xmlns:a16="http://schemas.microsoft.com/office/drawing/2014/main" id="{FEAEDB79-40CF-4E2A-8296-5E4EFFA49751}"/>
                </a:ext>
              </a:extLst>
            </p:cNvPr>
            <p:cNvSpPr/>
            <p:nvPr/>
          </p:nvSpPr>
          <p:spPr>
            <a:xfrm>
              <a:off x="4010473" y="201998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3" name="楕円 82">
              <a:extLst>
                <a:ext uri="{FF2B5EF4-FFF2-40B4-BE49-F238E27FC236}">
                  <a16:creationId xmlns:a16="http://schemas.microsoft.com/office/drawing/2014/main" id="{483FA4C3-105B-494B-8DF0-F2465DD2B189}"/>
                </a:ext>
              </a:extLst>
            </p:cNvPr>
            <p:cNvSpPr/>
            <p:nvPr/>
          </p:nvSpPr>
          <p:spPr>
            <a:xfrm>
              <a:off x="4875230" y="188168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楕円 83">
              <a:extLst>
                <a:ext uri="{FF2B5EF4-FFF2-40B4-BE49-F238E27FC236}">
                  <a16:creationId xmlns:a16="http://schemas.microsoft.com/office/drawing/2014/main" id="{55C03E49-C470-40E5-8F87-06E297FB9CDB}"/>
                </a:ext>
              </a:extLst>
            </p:cNvPr>
            <p:cNvSpPr/>
            <p:nvPr/>
          </p:nvSpPr>
          <p:spPr>
            <a:xfrm>
              <a:off x="5731417" y="199800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楕円 84">
              <a:extLst>
                <a:ext uri="{FF2B5EF4-FFF2-40B4-BE49-F238E27FC236}">
                  <a16:creationId xmlns:a16="http://schemas.microsoft.com/office/drawing/2014/main" id="{88FA394E-D7C1-44A7-9C77-DBD06746C755}"/>
                </a:ext>
              </a:extLst>
            </p:cNvPr>
            <p:cNvSpPr/>
            <p:nvPr/>
          </p:nvSpPr>
          <p:spPr>
            <a:xfrm>
              <a:off x="6477208" y="1923672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楕円 85">
              <a:extLst>
                <a:ext uri="{FF2B5EF4-FFF2-40B4-BE49-F238E27FC236}">
                  <a16:creationId xmlns:a16="http://schemas.microsoft.com/office/drawing/2014/main" id="{C20DA50F-F1D7-4C6C-AEB4-1FA7DF0C7FDF}"/>
                </a:ext>
              </a:extLst>
            </p:cNvPr>
            <p:cNvSpPr/>
            <p:nvPr/>
          </p:nvSpPr>
          <p:spPr>
            <a:xfrm>
              <a:off x="7241575" y="2018565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楕円 86">
              <a:extLst>
                <a:ext uri="{FF2B5EF4-FFF2-40B4-BE49-F238E27FC236}">
                  <a16:creationId xmlns:a16="http://schemas.microsoft.com/office/drawing/2014/main" id="{BAACECCE-C9D2-4D33-AE4C-524F9D55B871}"/>
                </a:ext>
              </a:extLst>
            </p:cNvPr>
            <p:cNvSpPr/>
            <p:nvPr/>
          </p:nvSpPr>
          <p:spPr>
            <a:xfrm>
              <a:off x="3891507" y="441250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楕円 87">
              <a:extLst>
                <a:ext uri="{FF2B5EF4-FFF2-40B4-BE49-F238E27FC236}">
                  <a16:creationId xmlns:a16="http://schemas.microsoft.com/office/drawing/2014/main" id="{D94B7111-1933-4F4B-BFE0-62DF6CFA3D01}"/>
                </a:ext>
              </a:extLst>
            </p:cNvPr>
            <p:cNvSpPr/>
            <p:nvPr/>
          </p:nvSpPr>
          <p:spPr>
            <a:xfrm>
              <a:off x="4708403" y="428368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楕円 88">
              <a:extLst>
                <a:ext uri="{FF2B5EF4-FFF2-40B4-BE49-F238E27FC236}">
                  <a16:creationId xmlns:a16="http://schemas.microsoft.com/office/drawing/2014/main" id="{05B685D3-A7D4-44FC-9978-8A1B5331D6B9}"/>
                </a:ext>
              </a:extLst>
            </p:cNvPr>
            <p:cNvSpPr/>
            <p:nvPr/>
          </p:nvSpPr>
          <p:spPr>
            <a:xfrm>
              <a:off x="5731416" y="4447393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楕円 89">
              <a:extLst>
                <a:ext uri="{FF2B5EF4-FFF2-40B4-BE49-F238E27FC236}">
                  <a16:creationId xmlns:a16="http://schemas.microsoft.com/office/drawing/2014/main" id="{B282834A-4061-4CDB-BEB6-118580C3143A}"/>
                </a:ext>
              </a:extLst>
            </p:cNvPr>
            <p:cNvSpPr/>
            <p:nvPr/>
          </p:nvSpPr>
          <p:spPr>
            <a:xfrm>
              <a:off x="6575811" y="4412508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1" name="楕円 90">
              <a:extLst>
                <a:ext uri="{FF2B5EF4-FFF2-40B4-BE49-F238E27FC236}">
                  <a16:creationId xmlns:a16="http://schemas.microsoft.com/office/drawing/2014/main" id="{A955C82F-3C33-44B4-925A-CF5BF4CA4ECB}"/>
                </a:ext>
              </a:extLst>
            </p:cNvPr>
            <p:cNvSpPr/>
            <p:nvPr/>
          </p:nvSpPr>
          <p:spPr>
            <a:xfrm>
              <a:off x="7452359" y="4390071"/>
              <a:ext cx="237931" cy="237931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EA0DD-AC7E-40CE-AC65-D7ED87C559FC}"/>
              </a:ext>
            </a:extLst>
          </p:cNvPr>
          <p:cNvSpPr txBox="1"/>
          <p:nvPr/>
        </p:nvSpPr>
        <p:spPr>
          <a:xfrm>
            <a:off x="3669696" y="5660753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血管内の塩分濃度が上がると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二等辺三角形 42">
            <a:extLst>
              <a:ext uri="{FF2B5EF4-FFF2-40B4-BE49-F238E27FC236}">
                <a16:creationId xmlns:a16="http://schemas.microsoft.com/office/drawing/2014/main" id="{65933ABE-7298-4AE5-AEEB-3903AA718AD1}"/>
              </a:ext>
            </a:extLst>
          </p:cNvPr>
          <p:cNvSpPr/>
          <p:nvPr/>
        </p:nvSpPr>
        <p:spPr>
          <a:xfrm>
            <a:off x="3478832" y="3176076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二等辺三角形 43">
            <a:extLst>
              <a:ext uri="{FF2B5EF4-FFF2-40B4-BE49-F238E27FC236}">
                <a16:creationId xmlns:a16="http://schemas.microsoft.com/office/drawing/2014/main" id="{A5CD6AA1-07FD-4864-8909-557A8594907A}"/>
              </a:ext>
            </a:extLst>
          </p:cNvPr>
          <p:cNvSpPr/>
          <p:nvPr/>
        </p:nvSpPr>
        <p:spPr>
          <a:xfrm>
            <a:off x="4539445" y="353675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3A745C8B-EDA2-4834-80C6-7540588E29B5}"/>
              </a:ext>
            </a:extLst>
          </p:cNvPr>
          <p:cNvSpPr/>
          <p:nvPr/>
        </p:nvSpPr>
        <p:spPr>
          <a:xfrm>
            <a:off x="5043463" y="262674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AD33515E-E8B3-47B0-8541-41692E41EFE7}"/>
              </a:ext>
            </a:extLst>
          </p:cNvPr>
          <p:cNvSpPr/>
          <p:nvPr/>
        </p:nvSpPr>
        <p:spPr>
          <a:xfrm>
            <a:off x="5706624" y="3202447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7955101B-7E26-47DF-9435-82AF37DC01B0}"/>
              </a:ext>
            </a:extLst>
          </p:cNvPr>
          <p:cNvSpPr/>
          <p:nvPr/>
        </p:nvSpPr>
        <p:spPr>
          <a:xfrm>
            <a:off x="6610065" y="2595059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F523126-2771-43FA-82AC-C74B7F7C9129}"/>
              </a:ext>
            </a:extLst>
          </p:cNvPr>
          <p:cNvSpPr/>
          <p:nvPr/>
        </p:nvSpPr>
        <p:spPr>
          <a:xfrm>
            <a:off x="7241986" y="327216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A6258D-6350-45D0-A65E-32E07FD533DA}"/>
              </a:ext>
            </a:extLst>
          </p:cNvPr>
          <p:cNvSpPr/>
          <p:nvPr/>
        </p:nvSpPr>
        <p:spPr>
          <a:xfrm>
            <a:off x="6425695" y="3901989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DA8500E4-3848-45D1-B406-8524DD9BAA00}"/>
              </a:ext>
            </a:extLst>
          </p:cNvPr>
          <p:cNvSpPr/>
          <p:nvPr/>
        </p:nvSpPr>
        <p:spPr>
          <a:xfrm>
            <a:off x="7518647" y="2547013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925E8BCE-BCF6-4D03-9296-480D93B7E621}"/>
              </a:ext>
            </a:extLst>
          </p:cNvPr>
          <p:cNvSpPr/>
          <p:nvPr/>
        </p:nvSpPr>
        <p:spPr>
          <a:xfrm>
            <a:off x="3938716" y="334667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C5714777-6521-4EC3-AAE1-6E88AA8156E4}"/>
              </a:ext>
            </a:extLst>
          </p:cNvPr>
          <p:cNvSpPr/>
          <p:nvPr/>
        </p:nvSpPr>
        <p:spPr>
          <a:xfrm>
            <a:off x="4109997" y="2537843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4340907A-3CF4-48DE-A790-0CB8421479F3}"/>
              </a:ext>
            </a:extLst>
          </p:cNvPr>
          <p:cNvSpPr/>
          <p:nvPr/>
        </p:nvSpPr>
        <p:spPr>
          <a:xfrm>
            <a:off x="3496960" y="378286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392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61E676-BFA4-4610-82BF-DAAFC3F45A92}"/>
              </a:ext>
            </a:extLst>
          </p:cNvPr>
          <p:cNvSpPr txBox="1"/>
          <p:nvPr/>
        </p:nvSpPr>
        <p:spPr>
          <a:xfrm>
            <a:off x="4027818" y="54654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塩分摂取と高血圧の関係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6715FFD-8CE4-455B-9ED0-DFA869A87A11}"/>
              </a:ext>
            </a:extLst>
          </p:cNvPr>
          <p:cNvCxnSpPr/>
          <p:nvPr/>
        </p:nvCxnSpPr>
        <p:spPr>
          <a:xfrm>
            <a:off x="3969832" y="1050574"/>
            <a:ext cx="4143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柱 13">
            <a:extLst>
              <a:ext uri="{FF2B5EF4-FFF2-40B4-BE49-F238E27FC236}">
                <a16:creationId xmlns:a16="http://schemas.microsoft.com/office/drawing/2014/main" id="{885800CA-55D2-41E6-89C0-6C58C8F9FFBF}"/>
              </a:ext>
            </a:extLst>
          </p:cNvPr>
          <p:cNvSpPr/>
          <p:nvPr/>
        </p:nvSpPr>
        <p:spPr>
          <a:xfrm rot="5400000">
            <a:off x="4999362" y="336413"/>
            <a:ext cx="2196448" cy="6116306"/>
          </a:xfrm>
          <a:prstGeom prst="can">
            <a:avLst>
              <a:gd name="adj" fmla="val 46068"/>
            </a:avLst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7A887B24-38FA-4C97-93D6-F1CD35C9D156}"/>
              </a:ext>
            </a:extLst>
          </p:cNvPr>
          <p:cNvSpPr/>
          <p:nvPr/>
        </p:nvSpPr>
        <p:spPr>
          <a:xfrm>
            <a:off x="8162256" y="2199148"/>
            <a:ext cx="1056637" cy="23855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ECD38A7-4504-4DE2-B90A-BBE9088D074E}"/>
              </a:ext>
            </a:extLst>
          </p:cNvPr>
          <p:cNvSpPr/>
          <p:nvPr/>
        </p:nvSpPr>
        <p:spPr>
          <a:xfrm>
            <a:off x="3498317" y="2286565"/>
            <a:ext cx="4995489" cy="136622"/>
          </a:xfrm>
          <a:custGeom>
            <a:avLst/>
            <a:gdLst>
              <a:gd name="connsiteX0" fmla="*/ 0 w 4284000"/>
              <a:gd name="connsiteY0" fmla="*/ 0 h 106359"/>
              <a:gd name="connsiteX1" fmla="*/ 4284000 w 4284000"/>
              <a:gd name="connsiteY1" fmla="*/ 0 h 106359"/>
              <a:gd name="connsiteX2" fmla="*/ 4284000 w 4284000"/>
              <a:gd name="connsiteY2" fmla="*/ 106359 h 106359"/>
              <a:gd name="connsiteX3" fmla="*/ 0 w 4284000"/>
              <a:gd name="connsiteY3" fmla="*/ 106359 h 106359"/>
              <a:gd name="connsiteX4" fmla="*/ 0 w 4284000"/>
              <a:gd name="connsiteY4" fmla="*/ 0 h 106359"/>
              <a:gd name="connsiteX0" fmla="*/ 0 w 4284000"/>
              <a:gd name="connsiteY0" fmla="*/ 0 h 116237"/>
              <a:gd name="connsiteX1" fmla="*/ 4284000 w 4284000"/>
              <a:gd name="connsiteY1" fmla="*/ 0 h 116237"/>
              <a:gd name="connsiteX2" fmla="*/ 4154178 w 4284000"/>
              <a:gd name="connsiteY2" fmla="*/ 116237 h 116237"/>
              <a:gd name="connsiteX3" fmla="*/ 0 w 4284000"/>
              <a:gd name="connsiteY3" fmla="*/ 106359 h 116237"/>
              <a:gd name="connsiteX4" fmla="*/ 0 w 4284000"/>
              <a:gd name="connsiteY4" fmla="*/ 0 h 116237"/>
              <a:gd name="connsiteX0" fmla="*/ 0 w 4224734"/>
              <a:gd name="connsiteY0" fmla="*/ 0 h 116237"/>
              <a:gd name="connsiteX1" fmla="*/ 4224734 w 4224734"/>
              <a:gd name="connsiteY1" fmla="*/ 0 h 116237"/>
              <a:gd name="connsiteX2" fmla="*/ 4154178 w 4224734"/>
              <a:gd name="connsiteY2" fmla="*/ 116237 h 116237"/>
              <a:gd name="connsiteX3" fmla="*/ 0 w 4224734"/>
              <a:gd name="connsiteY3" fmla="*/ 106359 h 116237"/>
              <a:gd name="connsiteX4" fmla="*/ 0 w 4224734"/>
              <a:gd name="connsiteY4" fmla="*/ 0 h 116237"/>
              <a:gd name="connsiteX0" fmla="*/ 0 w 4250134"/>
              <a:gd name="connsiteY0" fmla="*/ 0 h 116237"/>
              <a:gd name="connsiteX1" fmla="*/ 4250134 w 4250134"/>
              <a:gd name="connsiteY1" fmla="*/ 0 h 116237"/>
              <a:gd name="connsiteX2" fmla="*/ 4154178 w 4250134"/>
              <a:gd name="connsiteY2" fmla="*/ 116237 h 116237"/>
              <a:gd name="connsiteX3" fmla="*/ 0 w 4250134"/>
              <a:gd name="connsiteY3" fmla="*/ 106359 h 116237"/>
              <a:gd name="connsiteX4" fmla="*/ 0 w 4250134"/>
              <a:gd name="connsiteY4" fmla="*/ 0 h 11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0134" h="116237">
                <a:moveTo>
                  <a:pt x="0" y="0"/>
                </a:moveTo>
                <a:lnTo>
                  <a:pt x="4250134" y="0"/>
                </a:lnTo>
                <a:lnTo>
                  <a:pt x="4154178" y="116237"/>
                </a:lnTo>
                <a:lnTo>
                  <a:pt x="0" y="106359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アーチ 6">
            <a:extLst>
              <a:ext uri="{FF2B5EF4-FFF2-40B4-BE49-F238E27FC236}">
                <a16:creationId xmlns:a16="http://schemas.microsoft.com/office/drawing/2014/main" id="{7CF8669E-7A66-476A-B790-0703651F945A}"/>
              </a:ext>
            </a:extLst>
          </p:cNvPr>
          <p:cNvSpPr/>
          <p:nvPr/>
        </p:nvSpPr>
        <p:spPr>
          <a:xfrm rot="16200000">
            <a:off x="2466998" y="2798866"/>
            <a:ext cx="2207191" cy="1175344"/>
          </a:xfrm>
          <a:prstGeom prst="blockArc">
            <a:avLst>
              <a:gd name="adj1" fmla="val 11025828"/>
              <a:gd name="adj2" fmla="val 21373078"/>
              <a:gd name="adj3" fmla="val 9056"/>
            </a:avLst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正方形/長方形 9">
            <a:extLst>
              <a:ext uri="{FF2B5EF4-FFF2-40B4-BE49-F238E27FC236}">
                <a16:creationId xmlns:a16="http://schemas.microsoft.com/office/drawing/2014/main" id="{F958E178-4370-49A2-A3FA-A15524F1CCC6}"/>
              </a:ext>
            </a:extLst>
          </p:cNvPr>
          <p:cNvSpPr/>
          <p:nvPr/>
        </p:nvSpPr>
        <p:spPr>
          <a:xfrm flipV="1">
            <a:off x="3498317" y="4363289"/>
            <a:ext cx="4995489" cy="136622"/>
          </a:xfrm>
          <a:custGeom>
            <a:avLst/>
            <a:gdLst>
              <a:gd name="connsiteX0" fmla="*/ 0 w 4284000"/>
              <a:gd name="connsiteY0" fmla="*/ 0 h 106359"/>
              <a:gd name="connsiteX1" fmla="*/ 4284000 w 4284000"/>
              <a:gd name="connsiteY1" fmla="*/ 0 h 106359"/>
              <a:gd name="connsiteX2" fmla="*/ 4284000 w 4284000"/>
              <a:gd name="connsiteY2" fmla="*/ 106359 h 106359"/>
              <a:gd name="connsiteX3" fmla="*/ 0 w 4284000"/>
              <a:gd name="connsiteY3" fmla="*/ 106359 h 106359"/>
              <a:gd name="connsiteX4" fmla="*/ 0 w 4284000"/>
              <a:gd name="connsiteY4" fmla="*/ 0 h 106359"/>
              <a:gd name="connsiteX0" fmla="*/ 0 w 4284000"/>
              <a:gd name="connsiteY0" fmla="*/ 0 h 116237"/>
              <a:gd name="connsiteX1" fmla="*/ 4284000 w 4284000"/>
              <a:gd name="connsiteY1" fmla="*/ 0 h 116237"/>
              <a:gd name="connsiteX2" fmla="*/ 4154178 w 4284000"/>
              <a:gd name="connsiteY2" fmla="*/ 116237 h 116237"/>
              <a:gd name="connsiteX3" fmla="*/ 0 w 4284000"/>
              <a:gd name="connsiteY3" fmla="*/ 106359 h 116237"/>
              <a:gd name="connsiteX4" fmla="*/ 0 w 4284000"/>
              <a:gd name="connsiteY4" fmla="*/ 0 h 116237"/>
              <a:gd name="connsiteX0" fmla="*/ 0 w 4224734"/>
              <a:gd name="connsiteY0" fmla="*/ 0 h 116237"/>
              <a:gd name="connsiteX1" fmla="*/ 4224734 w 4224734"/>
              <a:gd name="connsiteY1" fmla="*/ 0 h 116237"/>
              <a:gd name="connsiteX2" fmla="*/ 4154178 w 4224734"/>
              <a:gd name="connsiteY2" fmla="*/ 116237 h 116237"/>
              <a:gd name="connsiteX3" fmla="*/ 0 w 4224734"/>
              <a:gd name="connsiteY3" fmla="*/ 106359 h 116237"/>
              <a:gd name="connsiteX4" fmla="*/ 0 w 4224734"/>
              <a:gd name="connsiteY4" fmla="*/ 0 h 116237"/>
              <a:gd name="connsiteX0" fmla="*/ 0 w 4250134"/>
              <a:gd name="connsiteY0" fmla="*/ 0 h 116237"/>
              <a:gd name="connsiteX1" fmla="*/ 4250134 w 4250134"/>
              <a:gd name="connsiteY1" fmla="*/ 0 h 116237"/>
              <a:gd name="connsiteX2" fmla="*/ 4154178 w 4250134"/>
              <a:gd name="connsiteY2" fmla="*/ 116237 h 116237"/>
              <a:gd name="connsiteX3" fmla="*/ 0 w 4250134"/>
              <a:gd name="connsiteY3" fmla="*/ 106359 h 116237"/>
              <a:gd name="connsiteX4" fmla="*/ 0 w 4250134"/>
              <a:gd name="connsiteY4" fmla="*/ 0 h 116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0134" h="116237">
                <a:moveTo>
                  <a:pt x="0" y="0"/>
                </a:moveTo>
                <a:lnTo>
                  <a:pt x="4250134" y="0"/>
                </a:lnTo>
                <a:lnTo>
                  <a:pt x="4154178" y="116237"/>
                </a:lnTo>
                <a:lnTo>
                  <a:pt x="0" y="106359"/>
                </a:lnTo>
                <a:lnTo>
                  <a:pt x="0" y="0"/>
                </a:lnTo>
                <a:close/>
              </a:path>
            </a:pathLst>
          </a:cu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8ADC9DAC-D044-45AC-BFD1-45EB21A0E4EE}"/>
              </a:ext>
            </a:extLst>
          </p:cNvPr>
          <p:cNvSpPr/>
          <p:nvPr/>
        </p:nvSpPr>
        <p:spPr>
          <a:xfrm>
            <a:off x="3711260" y="2730637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89977330-2F62-4790-83D7-870E1CDF25CF}"/>
              </a:ext>
            </a:extLst>
          </p:cNvPr>
          <p:cNvSpPr/>
          <p:nvPr/>
        </p:nvSpPr>
        <p:spPr>
          <a:xfrm>
            <a:off x="4072055" y="3858760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96B3E40C-8316-47B1-A260-A3C7318B5011}"/>
              </a:ext>
            </a:extLst>
          </p:cNvPr>
          <p:cNvSpPr/>
          <p:nvPr/>
        </p:nvSpPr>
        <p:spPr>
          <a:xfrm>
            <a:off x="5043463" y="3176076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A941FCCA-3760-4D75-B500-397DC2329DB5}"/>
              </a:ext>
            </a:extLst>
          </p:cNvPr>
          <p:cNvSpPr/>
          <p:nvPr/>
        </p:nvSpPr>
        <p:spPr>
          <a:xfrm>
            <a:off x="5856232" y="3739031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C547BB99-C4CD-4A19-828A-4D71EA05E960}"/>
              </a:ext>
            </a:extLst>
          </p:cNvPr>
          <p:cNvSpPr/>
          <p:nvPr/>
        </p:nvSpPr>
        <p:spPr>
          <a:xfrm>
            <a:off x="5582084" y="2759563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59925CC4-6F26-4EFD-A292-D3B0AC51D8D9}"/>
              </a:ext>
            </a:extLst>
          </p:cNvPr>
          <p:cNvSpPr/>
          <p:nvPr/>
        </p:nvSpPr>
        <p:spPr>
          <a:xfrm>
            <a:off x="6458781" y="3400538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楕円 36">
            <a:extLst>
              <a:ext uri="{FF2B5EF4-FFF2-40B4-BE49-F238E27FC236}">
                <a16:creationId xmlns:a16="http://schemas.microsoft.com/office/drawing/2014/main" id="{DE405343-FFF0-4BF1-840A-54CAB2C75E5D}"/>
              </a:ext>
            </a:extLst>
          </p:cNvPr>
          <p:cNvSpPr/>
          <p:nvPr/>
        </p:nvSpPr>
        <p:spPr>
          <a:xfrm>
            <a:off x="7085055" y="2835436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>
            <a:extLst>
              <a:ext uri="{FF2B5EF4-FFF2-40B4-BE49-F238E27FC236}">
                <a16:creationId xmlns:a16="http://schemas.microsoft.com/office/drawing/2014/main" id="{99CF5973-7786-4FE6-9B3D-3474C1204E15}"/>
              </a:ext>
            </a:extLst>
          </p:cNvPr>
          <p:cNvSpPr/>
          <p:nvPr/>
        </p:nvSpPr>
        <p:spPr>
          <a:xfrm>
            <a:off x="7549219" y="3747255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二等辺三角形 38">
            <a:extLst>
              <a:ext uri="{FF2B5EF4-FFF2-40B4-BE49-F238E27FC236}">
                <a16:creationId xmlns:a16="http://schemas.microsoft.com/office/drawing/2014/main" id="{6D5065D5-9C58-4B07-BA80-0E4A3F25C230}"/>
              </a:ext>
            </a:extLst>
          </p:cNvPr>
          <p:cNvSpPr/>
          <p:nvPr/>
        </p:nvSpPr>
        <p:spPr>
          <a:xfrm>
            <a:off x="4381565" y="294608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二等辺三角形 39">
            <a:extLst>
              <a:ext uri="{FF2B5EF4-FFF2-40B4-BE49-F238E27FC236}">
                <a16:creationId xmlns:a16="http://schemas.microsoft.com/office/drawing/2014/main" id="{D60F0183-B4FE-4F01-8C57-200C726C3FC9}"/>
              </a:ext>
            </a:extLst>
          </p:cNvPr>
          <p:cNvSpPr/>
          <p:nvPr/>
        </p:nvSpPr>
        <p:spPr>
          <a:xfrm>
            <a:off x="5034963" y="3704469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二等辺三角形 40">
            <a:extLst>
              <a:ext uri="{FF2B5EF4-FFF2-40B4-BE49-F238E27FC236}">
                <a16:creationId xmlns:a16="http://schemas.microsoft.com/office/drawing/2014/main" id="{C33115FE-7505-449A-A1B5-0FB5922C022D}"/>
              </a:ext>
            </a:extLst>
          </p:cNvPr>
          <p:cNvSpPr/>
          <p:nvPr/>
        </p:nvSpPr>
        <p:spPr>
          <a:xfrm>
            <a:off x="6142870" y="2786085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二等辺三角形 41">
            <a:extLst>
              <a:ext uri="{FF2B5EF4-FFF2-40B4-BE49-F238E27FC236}">
                <a16:creationId xmlns:a16="http://schemas.microsoft.com/office/drawing/2014/main" id="{1B1FDC48-715D-42E6-AC40-81CBEA829A25}"/>
              </a:ext>
            </a:extLst>
          </p:cNvPr>
          <p:cNvSpPr/>
          <p:nvPr/>
        </p:nvSpPr>
        <p:spPr>
          <a:xfrm>
            <a:off x="6923089" y="368968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2" name="楕円 81">
            <a:extLst>
              <a:ext uri="{FF2B5EF4-FFF2-40B4-BE49-F238E27FC236}">
                <a16:creationId xmlns:a16="http://schemas.microsoft.com/office/drawing/2014/main" id="{FEAEDB79-40CF-4E2A-8296-5E4EFFA49751}"/>
              </a:ext>
            </a:extLst>
          </p:cNvPr>
          <p:cNvSpPr/>
          <p:nvPr/>
        </p:nvSpPr>
        <p:spPr>
          <a:xfrm>
            <a:off x="3799568" y="1897037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楕円 82">
            <a:extLst>
              <a:ext uri="{FF2B5EF4-FFF2-40B4-BE49-F238E27FC236}">
                <a16:creationId xmlns:a16="http://schemas.microsoft.com/office/drawing/2014/main" id="{483FA4C3-105B-494B-8DF0-F2465DD2B189}"/>
              </a:ext>
            </a:extLst>
          </p:cNvPr>
          <p:cNvSpPr/>
          <p:nvPr/>
        </p:nvSpPr>
        <p:spPr>
          <a:xfrm>
            <a:off x="4815980" y="1734487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楕円 83">
            <a:extLst>
              <a:ext uri="{FF2B5EF4-FFF2-40B4-BE49-F238E27FC236}">
                <a16:creationId xmlns:a16="http://schemas.microsoft.com/office/drawing/2014/main" id="{55C03E49-C470-40E5-8F87-06E297FB9CDB}"/>
              </a:ext>
            </a:extLst>
          </p:cNvPr>
          <p:cNvSpPr/>
          <p:nvPr/>
        </p:nvSpPr>
        <p:spPr>
          <a:xfrm>
            <a:off x="5822318" y="1871202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楕円 84">
            <a:extLst>
              <a:ext uri="{FF2B5EF4-FFF2-40B4-BE49-F238E27FC236}">
                <a16:creationId xmlns:a16="http://schemas.microsoft.com/office/drawing/2014/main" id="{88FA394E-D7C1-44A7-9C77-DBD06746C755}"/>
              </a:ext>
            </a:extLst>
          </p:cNvPr>
          <p:cNvSpPr/>
          <p:nvPr/>
        </p:nvSpPr>
        <p:spPr>
          <a:xfrm>
            <a:off x="6698900" y="1783837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楕円 85">
            <a:extLst>
              <a:ext uri="{FF2B5EF4-FFF2-40B4-BE49-F238E27FC236}">
                <a16:creationId xmlns:a16="http://schemas.microsoft.com/office/drawing/2014/main" id="{C20DA50F-F1D7-4C6C-AEB4-1FA7DF0C7FDF}"/>
              </a:ext>
            </a:extLst>
          </p:cNvPr>
          <p:cNvSpPr/>
          <p:nvPr/>
        </p:nvSpPr>
        <p:spPr>
          <a:xfrm>
            <a:off x="7597316" y="1895372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楕円 86">
            <a:extLst>
              <a:ext uri="{FF2B5EF4-FFF2-40B4-BE49-F238E27FC236}">
                <a16:creationId xmlns:a16="http://schemas.microsoft.com/office/drawing/2014/main" id="{BAACECCE-C9D2-4D33-AE4C-524F9D55B871}"/>
              </a:ext>
            </a:extLst>
          </p:cNvPr>
          <p:cNvSpPr/>
          <p:nvPr/>
        </p:nvSpPr>
        <p:spPr>
          <a:xfrm>
            <a:off x="3659739" y="4709146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楕円 87">
            <a:extLst>
              <a:ext uri="{FF2B5EF4-FFF2-40B4-BE49-F238E27FC236}">
                <a16:creationId xmlns:a16="http://schemas.microsoft.com/office/drawing/2014/main" id="{D94B7111-1933-4F4B-BFE0-62DF6CFA3D01}"/>
              </a:ext>
            </a:extLst>
          </p:cNvPr>
          <p:cNvSpPr/>
          <p:nvPr/>
        </p:nvSpPr>
        <p:spPr>
          <a:xfrm>
            <a:off x="4619896" y="4557734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楕円 88">
            <a:extLst>
              <a:ext uri="{FF2B5EF4-FFF2-40B4-BE49-F238E27FC236}">
                <a16:creationId xmlns:a16="http://schemas.microsoft.com/office/drawing/2014/main" id="{05B685D3-A7D4-44FC-9978-8A1B5331D6B9}"/>
              </a:ext>
            </a:extLst>
          </p:cNvPr>
          <p:cNvSpPr/>
          <p:nvPr/>
        </p:nvSpPr>
        <p:spPr>
          <a:xfrm>
            <a:off x="5822317" y="4750149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楕円 89">
            <a:extLst>
              <a:ext uri="{FF2B5EF4-FFF2-40B4-BE49-F238E27FC236}">
                <a16:creationId xmlns:a16="http://schemas.microsoft.com/office/drawing/2014/main" id="{B282834A-4061-4CDB-BEB6-118580C3143A}"/>
              </a:ext>
            </a:extLst>
          </p:cNvPr>
          <p:cNvSpPr/>
          <p:nvPr/>
        </p:nvSpPr>
        <p:spPr>
          <a:xfrm>
            <a:off x="6814795" y="4709146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楕円 90">
            <a:extLst>
              <a:ext uri="{FF2B5EF4-FFF2-40B4-BE49-F238E27FC236}">
                <a16:creationId xmlns:a16="http://schemas.microsoft.com/office/drawing/2014/main" id="{A955C82F-3C33-44B4-925A-CF5BF4CA4ECB}"/>
              </a:ext>
            </a:extLst>
          </p:cNvPr>
          <p:cNvSpPr/>
          <p:nvPr/>
        </p:nvSpPr>
        <p:spPr>
          <a:xfrm>
            <a:off x="7845065" y="4682774"/>
            <a:ext cx="279657" cy="279657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EA0DD-AC7E-40CE-AC65-D7ED87C559FC}"/>
              </a:ext>
            </a:extLst>
          </p:cNvPr>
          <p:cNvSpPr txBox="1"/>
          <p:nvPr/>
        </p:nvSpPr>
        <p:spPr>
          <a:xfrm>
            <a:off x="3131088" y="5660753"/>
            <a:ext cx="5929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浸透圧で血管の外の水が引き込まれ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二等辺三角形 42">
            <a:extLst>
              <a:ext uri="{FF2B5EF4-FFF2-40B4-BE49-F238E27FC236}">
                <a16:creationId xmlns:a16="http://schemas.microsoft.com/office/drawing/2014/main" id="{65933ABE-7298-4AE5-AEEB-3903AA718AD1}"/>
              </a:ext>
            </a:extLst>
          </p:cNvPr>
          <p:cNvSpPr/>
          <p:nvPr/>
        </p:nvSpPr>
        <p:spPr>
          <a:xfrm>
            <a:off x="3478832" y="3176076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二等辺三角形 43">
            <a:extLst>
              <a:ext uri="{FF2B5EF4-FFF2-40B4-BE49-F238E27FC236}">
                <a16:creationId xmlns:a16="http://schemas.microsoft.com/office/drawing/2014/main" id="{A5CD6AA1-07FD-4864-8909-557A8594907A}"/>
              </a:ext>
            </a:extLst>
          </p:cNvPr>
          <p:cNvSpPr/>
          <p:nvPr/>
        </p:nvSpPr>
        <p:spPr>
          <a:xfrm>
            <a:off x="4539445" y="353675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二等辺三角形 44">
            <a:extLst>
              <a:ext uri="{FF2B5EF4-FFF2-40B4-BE49-F238E27FC236}">
                <a16:creationId xmlns:a16="http://schemas.microsoft.com/office/drawing/2014/main" id="{3A745C8B-EDA2-4834-80C6-7540588E29B5}"/>
              </a:ext>
            </a:extLst>
          </p:cNvPr>
          <p:cNvSpPr/>
          <p:nvPr/>
        </p:nvSpPr>
        <p:spPr>
          <a:xfrm>
            <a:off x="5043463" y="262674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二等辺三角形 45">
            <a:extLst>
              <a:ext uri="{FF2B5EF4-FFF2-40B4-BE49-F238E27FC236}">
                <a16:creationId xmlns:a16="http://schemas.microsoft.com/office/drawing/2014/main" id="{AD33515E-E8B3-47B0-8541-41692E41EFE7}"/>
              </a:ext>
            </a:extLst>
          </p:cNvPr>
          <p:cNvSpPr/>
          <p:nvPr/>
        </p:nvSpPr>
        <p:spPr>
          <a:xfrm>
            <a:off x="5706624" y="3202447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7955101B-7E26-47DF-9435-82AF37DC01B0}"/>
              </a:ext>
            </a:extLst>
          </p:cNvPr>
          <p:cNvSpPr/>
          <p:nvPr/>
        </p:nvSpPr>
        <p:spPr>
          <a:xfrm>
            <a:off x="6610065" y="2595059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8F523126-2771-43FA-82AC-C74B7F7C9129}"/>
              </a:ext>
            </a:extLst>
          </p:cNvPr>
          <p:cNvSpPr/>
          <p:nvPr/>
        </p:nvSpPr>
        <p:spPr>
          <a:xfrm>
            <a:off x="7241986" y="327216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二等辺三角形 48">
            <a:extLst>
              <a:ext uri="{FF2B5EF4-FFF2-40B4-BE49-F238E27FC236}">
                <a16:creationId xmlns:a16="http://schemas.microsoft.com/office/drawing/2014/main" id="{EAA6258D-6350-45D0-A65E-32E07FD533DA}"/>
              </a:ext>
            </a:extLst>
          </p:cNvPr>
          <p:cNvSpPr/>
          <p:nvPr/>
        </p:nvSpPr>
        <p:spPr>
          <a:xfrm>
            <a:off x="6425695" y="3901989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二等辺三角形 49">
            <a:extLst>
              <a:ext uri="{FF2B5EF4-FFF2-40B4-BE49-F238E27FC236}">
                <a16:creationId xmlns:a16="http://schemas.microsoft.com/office/drawing/2014/main" id="{DA8500E4-3848-45D1-B406-8524DD9BAA00}"/>
              </a:ext>
            </a:extLst>
          </p:cNvPr>
          <p:cNvSpPr/>
          <p:nvPr/>
        </p:nvSpPr>
        <p:spPr>
          <a:xfrm>
            <a:off x="7518647" y="2547013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二等辺三角形 50">
            <a:extLst>
              <a:ext uri="{FF2B5EF4-FFF2-40B4-BE49-F238E27FC236}">
                <a16:creationId xmlns:a16="http://schemas.microsoft.com/office/drawing/2014/main" id="{925E8BCE-BCF6-4D03-9296-480D93B7E621}"/>
              </a:ext>
            </a:extLst>
          </p:cNvPr>
          <p:cNvSpPr/>
          <p:nvPr/>
        </p:nvSpPr>
        <p:spPr>
          <a:xfrm>
            <a:off x="3938716" y="3346671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二等辺三角形 51">
            <a:extLst>
              <a:ext uri="{FF2B5EF4-FFF2-40B4-BE49-F238E27FC236}">
                <a16:creationId xmlns:a16="http://schemas.microsoft.com/office/drawing/2014/main" id="{C5714777-6521-4EC3-AAE1-6E88AA8156E4}"/>
              </a:ext>
            </a:extLst>
          </p:cNvPr>
          <p:cNvSpPr/>
          <p:nvPr/>
        </p:nvSpPr>
        <p:spPr>
          <a:xfrm>
            <a:off x="4109997" y="2537843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3" name="二等辺三角形 52">
            <a:extLst>
              <a:ext uri="{FF2B5EF4-FFF2-40B4-BE49-F238E27FC236}">
                <a16:creationId xmlns:a16="http://schemas.microsoft.com/office/drawing/2014/main" id="{4340907A-3CF4-48DE-A790-0CB8421479F3}"/>
              </a:ext>
            </a:extLst>
          </p:cNvPr>
          <p:cNvSpPr/>
          <p:nvPr/>
        </p:nvSpPr>
        <p:spPr>
          <a:xfrm>
            <a:off x="3496960" y="3782868"/>
            <a:ext cx="381649" cy="329008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16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7.40741E-7 L 0.02565 0.16042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6" y="800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0.00964 0.08981 " pathEditMode="relative" rAng="0" ptsTypes="AA">
                                      <p:cBhvr>
                                        <p:cTn id="8" dur="1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2" y="449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0.00143 0.18263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" y="91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11111E-6 L 0.07005 -0.10116 " pathEditMode="relative" rAng="0" ptsTypes="AA">
                                      <p:cBhvr>
                                        <p:cTn id="12" dur="1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3" y="-506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02565 -0.10602 " pathEditMode="relative" rAng="0" ptsTypes="AA">
                                      <p:cBhvr>
                                        <p:cTn id="14" dur="1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" y="-5301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-7.40741E-7 L -0.0099 -0.22616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5" y="-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 animBg="1"/>
      <p:bldP spid="85" grpId="0" animBg="1"/>
      <p:bldP spid="87" grpId="0" animBg="1"/>
      <p:bldP spid="89" grpId="0" animBg="1"/>
      <p:bldP spid="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61E676-BFA4-4610-82BF-DAAFC3F45A92}"/>
              </a:ext>
            </a:extLst>
          </p:cNvPr>
          <p:cNvSpPr txBox="1"/>
          <p:nvPr/>
        </p:nvSpPr>
        <p:spPr>
          <a:xfrm>
            <a:off x="4027818" y="546545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塩分摂取と高血圧の関係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D6715FFD-8CE4-455B-9ED0-DFA869A87A11}"/>
              </a:ext>
            </a:extLst>
          </p:cNvPr>
          <p:cNvCxnSpPr/>
          <p:nvPr/>
        </p:nvCxnSpPr>
        <p:spPr>
          <a:xfrm>
            <a:off x="3969832" y="1050574"/>
            <a:ext cx="41437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BBEA0DD-AC7E-40CE-AC65-D7ED87C559FC}"/>
              </a:ext>
            </a:extLst>
          </p:cNvPr>
          <p:cNvSpPr txBox="1"/>
          <p:nvPr/>
        </p:nvSpPr>
        <p:spPr>
          <a:xfrm>
            <a:off x="2951554" y="5660753"/>
            <a:ext cx="628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血管の中の圧力が上がってしまいます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8B5D08A-A745-4765-AF8B-81272156C0E5}"/>
              </a:ext>
            </a:extLst>
          </p:cNvPr>
          <p:cNvGrpSpPr/>
          <p:nvPr/>
        </p:nvGrpSpPr>
        <p:grpSpPr>
          <a:xfrm>
            <a:off x="3040515" y="2005254"/>
            <a:ext cx="5905853" cy="2670179"/>
            <a:chOff x="7119619" y="2276683"/>
            <a:chExt cx="4922421" cy="2225546"/>
          </a:xfrm>
        </p:grpSpPr>
        <p:sp>
          <p:nvSpPr>
            <p:cNvPr id="55" name="フリーフォーム: 図形 54">
              <a:extLst>
                <a:ext uri="{FF2B5EF4-FFF2-40B4-BE49-F238E27FC236}">
                  <a16:creationId xmlns:a16="http://schemas.microsoft.com/office/drawing/2014/main" id="{13714A1F-5E64-4C29-98D8-7C86D764805A}"/>
                </a:ext>
              </a:extLst>
            </p:cNvPr>
            <p:cNvSpPr/>
            <p:nvPr/>
          </p:nvSpPr>
          <p:spPr>
            <a:xfrm>
              <a:off x="7165237" y="2276683"/>
              <a:ext cx="4593166" cy="2219117"/>
            </a:xfrm>
            <a:custGeom>
              <a:avLst/>
              <a:gdLst>
                <a:gd name="connsiteX0" fmla="*/ 2461683 w 4616450"/>
                <a:gd name="connsiteY0" fmla="*/ 0 h 2211917"/>
                <a:gd name="connsiteX1" fmla="*/ 1672167 w 4616450"/>
                <a:gd name="connsiteY1" fmla="*/ 50800 h 2211917"/>
                <a:gd name="connsiteX2" fmla="*/ 402167 w 4616450"/>
                <a:gd name="connsiteY2" fmla="*/ 232834 h 2211917"/>
                <a:gd name="connsiteX3" fmla="*/ 175683 w 4616450"/>
                <a:gd name="connsiteY3" fmla="*/ 397934 h 2211917"/>
                <a:gd name="connsiteX4" fmla="*/ 35983 w 4616450"/>
                <a:gd name="connsiteY4" fmla="*/ 770467 h 2211917"/>
                <a:gd name="connsiteX5" fmla="*/ 0 w 4616450"/>
                <a:gd name="connsiteY5" fmla="*/ 1140884 h 2211917"/>
                <a:gd name="connsiteX6" fmla="*/ 61383 w 4616450"/>
                <a:gd name="connsiteY6" fmla="*/ 1593850 h 2211917"/>
                <a:gd name="connsiteX7" fmla="*/ 237067 w 4616450"/>
                <a:gd name="connsiteY7" fmla="*/ 1919817 h 2211917"/>
                <a:gd name="connsiteX8" fmla="*/ 391583 w 4616450"/>
                <a:gd name="connsiteY8" fmla="*/ 2017184 h 2211917"/>
                <a:gd name="connsiteX9" fmla="*/ 1077383 w 4616450"/>
                <a:gd name="connsiteY9" fmla="*/ 2089150 h 2211917"/>
                <a:gd name="connsiteX10" fmla="*/ 1913467 w 4616450"/>
                <a:gd name="connsiteY10" fmla="*/ 2173817 h 2211917"/>
                <a:gd name="connsiteX11" fmla="*/ 2419350 w 4616450"/>
                <a:gd name="connsiteY11" fmla="*/ 2211917 h 2211917"/>
                <a:gd name="connsiteX12" fmla="*/ 2766483 w 4616450"/>
                <a:gd name="connsiteY12" fmla="*/ 2203450 h 2211917"/>
                <a:gd name="connsiteX13" fmla="*/ 3297767 w 4616450"/>
                <a:gd name="connsiteY13" fmla="*/ 2154767 h 2211917"/>
                <a:gd name="connsiteX14" fmla="*/ 3901017 w 4616450"/>
                <a:gd name="connsiteY14" fmla="*/ 2095500 h 2211917"/>
                <a:gd name="connsiteX15" fmla="*/ 4485217 w 4616450"/>
                <a:gd name="connsiteY15" fmla="*/ 1983317 h 2211917"/>
                <a:gd name="connsiteX16" fmla="*/ 4616450 w 4616450"/>
                <a:gd name="connsiteY16" fmla="*/ 1998134 h 2211917"/>
                <a:gd name="connsiteX17" fmla="*/ 4616450 w 4616450"/>
                <a:gd name="connsiteY17" fmla="*/ 162984 h 2211917"/>
                <a:gd name="connsiteX18" fmla="*/ 3771900 w 4616450"/>
                <a:gd name="connsiteY18" fmla="*/ 93134 h 2211917"/>
                <a:gd name="connsiteX19" fmla="*/ 2789767 w 4616450"/>
                <a:gd name="connsiteY19" fmla="*/ 8467 h 2211917"/>
                <a:gd name="connsiteX20" fmla="*/ 2461683 w 4616450"/>
                <a:gd name="connsiteY20" fmla="*/ 0 h 2211917"/>
                <a:gd name="connsiteX0" fmla="*/ 2461683 w 4616450"/>
                <a:gd name="connsiteY0" fmla="*/ 0 h 2211917"/>
                <a:gd name="connsiteX1" fmla="*/ 1672167 w 4616450"/>
                <a:gd name="connsiteY1" fmla="*/ 50800 h 2211917"/>
                <a:gd name="connsiteX2" fmla="*/ 402167 w 4616450"/>
                <a:gd name="connsiteY2" fmla="*/ 232834 h 2211917"/>
                <a:gd name="connsiteX3" fmla="*/ 175683 w 4616450"/>
                <a:gd name="connsiteY3" fmla="*/ 397934 h 2211917"/>
                <a:gd name="connsiteX4" fmla="*/ 35983 w 4616450"/>
                <a:gd name="connsiteY4" fmla="*/ 770467 h 2211917"/>
                <a:gd name="connsiteX5" fmla="*/ 0 w 4616450"/>
                <a:gd name="connsiteY5" fmla="*/ 1140884 h 2211917"/>
                <a:gd name="connsiteX6" fmla="*/ 61383 w 4616450"/>
                <a:gd name="connsiteY6" fmla="*/ 1593850 h 2211917"/>
                <a:gd name="connsiteX7" fmla="*/ 237067 w 4616450"/>
                <a:gd name="connsiteY7" fmla="*/ 1919817 h 2211917"/>
                <a:gd name="connsiteX8" fmla="*/ 391583 w 4616450"/>
                <a:gd name="connsiteY8" fmla="*/ 2017184 h 2211917"/>
                <a:gd name="connsiteX9" fmla="*/ 1077383 w 4616450"/>
                <a:gd name="connsiteY9" fmla="*/ 2089150 h 2211917"/>
                <a:gd name="connsiteX10" fmla="*/ 1913467 w 4616450"/>
                <a:gd name="connsiteY10" fmla="*/ 2173817 h 2211917"/>
                <a:gd name="connsiteX11" fmla="*/ 2419350 w 4616450"/>
                <a:gd name="connsiteY11" fmla="*/ 2211917 h 2211917"/>
                <a:gd name="connsiteX12" fmla="*/ 2766483 w 4616450"/>
                <a:gd name="connsiteY12" fmla="*/ 2203450 h 2211917"/>
                <a:gd name="connsiteX13" fmla="*/ 3297767 w 4616450"/>
                <a:gd name="connsiteY13" fmla="*/ 2154767 h 2211917"/>
                <a:gd name="connsiteX14" fmla="*/ 3901017 w 4616450"/>
                <a:gd name="connsiteY14" fmla="*/ 2095500 h 2211917"/>
                <a:gd name="connsiteX15" fmla="*/ 4485217 w 4616450"/>
                <a:gd name="connsiteY15" fmla="*/ 1983317 h 2211917"/>
                <a:gd name="connsiteX16" fmla="*/ 4616450 w 4616450"/>
                <a:gd name="connsiteY16" fmla="*/ 1998134 h 2211917"/>
                <a:gd name="connsiteX17" fmla="*/ 4593166 w 4616450"/>
                <a:gd name="connsiteY17" fmla="*/ 258234 h 2211917"/>
                <a:gd name="connsiteX18" fmla="*/ 3771900 w 4616450"/>
                <a:gd name="connsiteY18" fmla="*/ 93134 h 2211917"/>
                <a:gd name="connsiteX19" fmla="*/ 2789767 w 4616450"/>
                <a:gd name="connsiteY19" fmla="*/ 8467 h 2211917"/>
                <a:gd name="connsiteX20" fmla="*/ 2461683 w 4616450"/>
                <a:gd name="connsiteY20" fmla="*/ 0 h 2211917"/>
                <a:gd name="connsiteX0" fmla="*/ 2461683 w 4593166"/>
                <a:gd name="connsiteY0" fmla="*/ 0 h 2211917"/>
                <a:gd name="connsiteX1" fmla="*/ 1672167 w 4593166"/>
                <a:gd name="connsiteY1" fmla="*/ 50800 h 2211917"/>
                <a:gd name="connsiteX2" fmla="*/ 402167 w 4593166"/>
                <a:gd name="connsiteY2" fmla="*/ 232834 h 2211917"/>
                <a:gd name="connsiteX3" fmla="*/ 175683 w 4593166"/>
                <a:gd name="connsiteY3" fmla="*/ 397934 h 2211917"/>
                <a:gd name="connsiteX4" fmla="*/ 35983 w 4593166"/>
                <a:gd name="connsiteY4" fmla="*/ 770467 h 2211917"/>
                <a:gd name="connsiteX5" fmla="*/ 0 w 4593166"/>
                <a:gd name="connsiteY5" fmla="*/ 1140884 h 2211917"/>
                <a:gd name="connsiteX6" fmla="*/ 61383 w 4593166"/>
                <a:gd name="connsiteY6" fmla="*/ 1593850 h 2211917"/>
                <a:gd name="connsiteX7" fmla="*/ 237067 w 4593166"/>
                <a:gd name="connsiteY7" fmla="*/ 1919817 h 2211917"/>
                <a:gd name="connsiteX8" fmla="*/ 391583 w 4593166"/>
                <a:gd name="connsiteY8" fmla="*/ 2017184 h 2211917"/>
                <a:gd name="connsiteX9" fmla="*/ 1077383 w 4593166"/>
                <a:gd name="connsiteY9" fmla="*/ 2089150 h 2211917"/>
                <a:gd name="connsiteX10" fmla="*/ 1913467 w 4593166"/>
                <a:gd name="connsiteY10" fmla="*/ 2173817 h 2211917"/>
                <a:gd name="connsiteX11" fmla="*/ 2419350 w 4593166"/>
                <a:gd name="connsiteY11" fmla="*/ 2211917 h 2211917"/>
                <a:gd name="connsiteX12" fmla="*/ 2766483 w 4593166"/>
                <a:gd name="connsiteY12" fmla="*/ 2203450 h 2211917"/>
                <a:gd name="connsiteX13" fmla="*/ 3297767 w 4593166"/>
                <a:gd name="connsiteY13" fmla="*/ 2154767 h 2211917"/>
                <a:gd name="connsiteX14" fmla="*/ 3901017 w 4593166"/>
                <a:gd name="connsiteY14" fmla="*/ 2095500 h 2211917"/>
                <a:gd name="connsiteX15" fmla="*/ 4485217 w 4593166"/>
                <a:gd name="connsiteY15" fmla="*/ 1983317 h 2211917"/>
                <a:gd name="connsiteX16" fmla="*/ 4580466 w 4593166"/>
                <a:gd name="connsiteY16" fmla="*/ 1921934 h 2211917"/>
                <a:gd name="connsiteX17" fmla="*/ 4593166 w 4593166"/>
                <a:gd name="connsiteY17" fmla="*/ 258234 h 2211917"/>
                <a:gd name="connsiteX18" fmla="*/ 3771900 w 4593166"/>
                <a:gd name="connsiteY18" fmla="*/ 93134 h 2211917"/>
                <a:gd name="connsiteX19" fmla="*/ 2789767 w 4593166"/>
                <a:gd name="connsiteY19" fmla="*/ 8467 h 2211917"/>
                <a:gd name="connsiteX20" fmla="*/ 2461683 w 4593166"/>
                <a:gd name="connsiteY20" fmla="*/ 0 h 2211917"/>
                <a:gd name="connsiteX0" fmla="*/ 2461683 w 4593166"/>
                <a:gd name="connsiteY0" fmla="*/ 0 h 2211917"/>
                <a:gd name="connsiteX1" fmla="*/ 1672167 w 4593166"/>
                <a:gd name="connsiteY1" fmla="*/ 50800 h 2211917"/>
                <a:gd name="connsiteX2" fmla="*/ 402167 w 4593166"/>
                <a:gd name="connsiteY2" fmla="*/ 232834 h 2211917"/>
                <a:gd name="connsiteX3" fmla="*/ 175683 w 4593166"/>
                <a:gd name="connsiteY3" fmla="*/ 397934 h 2211917"/>
                <a:gd name="connsiteX4" fmla="*/ 35983 w 4593166"/>
                <a:gd name="connsiteY4" fmla="*/ 770467 h 2211917"/>
                <a:gd name="connsiteX5" fmla="*/ 0 w 4593166"/>
                <a:gd name="connsiteY5" fmla="*/ 1140884 h 2211917"/>
                <a:gd name="connsiteX6" fmla="*/ 61383 w 4593166"/>
                <a:gd name="connsiteY6" fmla="*/ 1593850 h 2211917"/>
                <a:gd name="connsiteX7" fmla="*/ 237067 w 4593166"/>
                <a:gd name="connsiteY7" fmla="*/ 1919817 h 2211917"/>
                <a:gd name="connsiteX8" fmla="*/ 391583 w 4593166"/>
                <a:gd name="connsiteY8" fmla="*/ 2017184 h 2211917"/>
                <a:gd name="connsiteX9" fmla="*/ 1077383 w 4593166"/>
                <a:gd name="connsiteY9" fmla="*/ 2089150 h 2211917"/>
                <a:gd name="connsiteX10" fmla="*/ 1913467 w 4593166"/>
                <a:gd name="connsiteY10" fmla="*/ 2173817 h 2211917"/>
                <a:gd name="connsiteX11" fmla="*/ 2419350 w 4593166"/>
                <a:gd name="connsiteY11" fmla="*/ 2211917 h 2211917"/>
                <a:gd name="connsiteX12" fmla="*/ 2766483 w 4593166"/>
                <a:gd name="connsiteY12" fmla="*/ 2203450 h 2211917"/>
                <a:gd name="connsiteX13" fmla="*/ 3297767 w 4593166"/>
                <a:gd name="connsiteY13" fmla="*/ 2154767 h 2211917"/>
                <a:gd name="connsiteX14" fmla="*/ 3901017 w 4593166"/>
                <a:gd name="connsiteY14" fmla="*/ 2095500 h 2211917"/>
                <a:gd name="connsiteX15" fmla="*/ 4485217 w 4593166"/>
                <a:gd name="connsiteY15" fmla="*/ 1983317 h 2211917"/>
                <a:gd name="connsiteX16" fmla="*/ 4580466 w 4593166"/>
                <a:gd name="connsiteY16" fmla="*/ 1921934 h 2211917"/>
                <a:gd name="connsiteX17" fmla="*/ 4593166 w 4593166"/>
                <a:gd name="connsiteY17" fmla="*/ 228340 h 2211917"/>
                <a:gd name="connsiteX18" fmla="*/ 3771900 w 4593166"/>
                <a:gd name="connsiteY18" fmla="*/ 93134 h 2211917"/>
                <a:gd name="connsiteX19" fmla="*/ 2789767 w 4593166"/>
                <a:gd name="connsiteY19" fmla="*/ 8467 h 2211917"/>
                <a:gd name="connsiteX20" fmla="*/ 2461683 w 4593166"/>
                <a:gd name="connsiteY20" fmla="*/ 0 h 2211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593166" h="2211917">
                  <a:moveTo>
                    <a:pt x="2461683" y="0"/>
                  </a:moveTo>
                  <a:lnTo>
                    <a:pt x="1672167" y="50800"/>
                  </a:lnTo>
                  <a:lnTo>
                    <a:pt x="402167" y="232834"/>
                  </a:lnTo>
                  <a:lnTo>
                    <a:pt x="175683" y="397934"/>
                  </a:lnTo>
                  <a:lnTo>
                    <a:pt x="35983" y="770467"/>
                  </a:lnTo>
                  <a:lnTo>
                    <a:pt x="0" y="1140884"/>
                  </a:lnTo>
                  <a:lnTo>
                    <a:pt x="61383" y="1593850"/>
                  </a:lnTo>
                  <a:lnTo>
                    <a:pt x="237067" y="1919817"/>
                  </a:lnTo>
                  <a:lnTo>
                    <a:pt x="391583" y="2017184"/>
                  </a:lnTo>
                  <a:lnTo>
                    <a:pt x="1077383" y="2089150"/>
                  </a:lnTo>
                  <a:lnTo>
                    <a:pt x="1913467" y="2173817"/>
                  </a:lnTo>
                  <a:lnTo>
                    <a:pt x="2419350" y="2211917"/>
                  </a:lnTo>
                  <a:lnTo>
                    <a:pt x="2766483" y="2203450"/>
                  </a:lnTo>
                  <a:lnTo>
                    <a:pt x="3297767" y="2154767"/>
                  </a:lnTo>
                  <a:lnTo>
                    <a:pt x="3901017" y="2095500"/>
                  </a:lnTo>
                  <a:lnTo>
                    <a:pt x="4485217" y="1983317"/>
                  </a:lnTo>
                  <a:lnTo>
                    <a:pt x="4580466" y="1921934"/>
                  </a:lnTo>
                  <a:cubicBezTo>
                    <a:pt x="4584699" y="1367367"/>
                    <a:pt x="4588933" y="782907"/>
                    <a:pt x="4593166" y="228340"/>
                  </a:cubicBezTo>
                  <a:lnTo>
                    <a:pt x="3771900" y="93134"/>
                  </a:lnTo>
                  <a:lnTo>
                    <a:pt x="2789767" y="8467"/>
                  </a:lnTo>
                  <a:lnTo>
                    <a:pt x="2461683" y="0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アーチ 55">
              <a:extLst>
                <a:ext uri="{FF2B5EF4-FFF2-40B4-BE49-F238E27FC236}">
                  <a16:creationId xmlns:a16="http://schemas.microsoft.com/office/drawing/2014/main" id="{D6F5E6CE-87D9-412B-932B-5FF0B1C19EC7}"/>
                </a:ext>
              </a:extLst>
            </p:cNvPr>
            <p:cNvSpPr/>
            <p:nvPr/>
          </p:nvSpPr>
          <p:spPr>
            <a:xfrm rot="16200000">
              <a:off x="6680674" y="2912684"/>
              <a:ext cx="1877866" cy="999976"/>
            </a:xfrm>
            <a:prstGeom prst="blockArc">
              <a:avLst>
                <a:gd name="adj1" fmla="val 11025828"/>
                <a:gd name="adj2" fmla="val 21373078"/>
                <a:gd name="adj3" fmla="val 9056"/>
              </a:avLst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フリーフォーム: 図形 56">
              <a:extLst>
                <a:ext uri="{FF2B5EF4-FFF2-40B4-BE49-F238E27FC236}">
                  <a16:creationId xmlns:a16="http://schemas.microsoft.com/office/drawing/2014/main" id="{8A2E5AB1-94B1-4D8B-8795-0073265EF1A4}"/>
                </a:ext>
              </a:extLst>
            </p:cNvPr>
            <p:cNvSpPr/>
            <p:nvPr/>
          </p:nvSpPr>
          <p:spPr>
            <a:xfrm>
              <a:off x="7534807" y="2279999"/>
              <a:ext cx="4233333" cy="241374"/>
            </a:xfrm>
            <a:custGeom>
              <a:avLst/>
              <a:gdLst>
                <a:gd name="connsiteX0" fmla="*/ 0 w 4233333"/>
                <a:gd name="connsiteY0" fmla="*/ 216972 h 216972"/>
                <a:gd name="connsiteX1" fmla="*/ 1984587 w 4233333"/>
                <a:gd name="connsiteY1" fmla="*/ 226 h 216972"/>
                <a:gd name="connsiteX2" fmla="*/ 4233333 w 4233333"/>
                <a:gd name="connsiteY2" fmla="*/ 176332 h 21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33" h="216972">
                  <a:moveTo>
                    <a:pt x="0" y="216972"/>
                  </a:moveTo>
                  <a:cubicBezTo>
                    <a:pt x="639516" y="111985"/>
                    <a:pt x="1279032" y="6999"/>
                    <a:pt x="1984587" y="226"/>
                  </a:cubicBezTo>
                  <a:cubicBezTo>
                    <a:pt x="2690142" y="-6547"/>
                    <a:pt x="3837093" y="140772"/>
                    <a:pt x="4233333" y="176332"/>
                  </a:cubicBezTo>
                </a:path>
              </a:pathLst>
            </a:custGeom>
            <a:solidFill>
              <a:srgbClr val="CC0000"/>
            </a:solidFill>
            <a:ln w="9525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dirty="0"/>
            </a:p>
          </p:txBody>
        </p:sp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F7406E54-1651-4FEF-928F-FFB6406FDBE3}"/>
                </a:ext>
              </a:extLst>
            </p:cNvPr>
            <p:cNvSpPr/>
            <p:nvPr/>
          </p:nvSpPr>
          <p:spPr>
            <a:xfrm rot="10800000">
              <a:off x="7534807" y="4260855"/>
              <a:ext cx="4233333" cy="241374"/>
            </a:xfrm>
            <a:custGeom>
              <a:avLst/>
              <a:gdLst>
                <a:gd name="connsiteX0" fmla="*/ 0 w 4233333"/>
                <a:gd name="connsiteY0" fmla="*/ 216972 h 216972"/>
                <a:gd name="connsiteX1" fmla="*/ 1984587 w 4233333"/>
                <a:gd name="connsiteY1" fmla="*/ 226 h 216972"/>
                <a:gd name="connsiteX2" fmla="*/ 4233333 w 4233333"/>
                <a:gd name="connsiteY2" fmla="*/ 176332 h 216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33333" h="216972">
                  <a:moveTo>
                    <a:pt x="0" y="216972"/>
                  </a:moveTo>
                  <a:cubicBezTo>
                    <a:pt x="639516" y="111985"/>
                    <a:pt x="1279032" y="6999"/>
                    <a:pt x="1984587" y="226"/>
                  </a:cubicBezTo>
                  <a:cubicBezTo>
                    <a:pt x="2690142" y="-6547"/>
                    <a:pt x="3837093" y="140772"/>
                    <a:pt x="4233333" y="176332"/>
                  </a:cubicBezTo>
                </a:path>
              </a:pathLst>
            </a:custGeom>
            <a:solidFill>
              <a:srgbClr val="CC0000"/>
            </a:solidFill>
            <a:ln w="95250"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楕円 58">
              <a:extLst>
                <a:ext uri="{FF2B5EF4-FFF2-40B4-BE49-F238E27FC236}">
                  <a16:creationId xmlns:a16="http://schemas.microsoft.com/office/drawing/2014/main" id="{12643CB8-A1B3-48C0-9F3F-783CAF4F76C6}"/>
                </a:ext>
              </a:extLst>
            </p:cNvPr>
            <p:cNvSpPr/>
            <p:nvPr/>
          </p:nvSpPr>
          <p:spPr>
            <a:xfrm>
              <a:off x="11447254" y="2422570"/>
              <a:ext cx="594786" cy="188805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60D2FBE5-FCFE-4E5F-AF4C-7834123F67F4}"/>
              </a:ext>
            </a:extLst>
          </p:cNvPr>
          <p:cNvGrpSpPr/>
          <p:nvPr/>
        </p:nvGrpSpPr>
        <p:grpSpPr>
          <a:xfrm>
            <a:off x="5863300" y="1306143"/>
            <a:ext cx="261625" cy="563505"/>
            <a:chOff x="7275103" y="1273629"/>
            <a:chExt cx="348007" cy="749560"/>
          </a:xfrm>
        </p:grpSpPr>
        <p:sp>
          <p:nvSpPr>
            <p:cNvPr id="61" name="直角三角形 60">
              <a:extLst>
                <a:ext uri="{FF2B5EF4-FFF2-40B4-BE49-F238E27FC236}">
                  <a16:creationId xmlns:a16="http://schemas.microsoft.com/office/drawing/2014/main" id="{03FAF566-32DA-4D8B-8FDA-30313A2645EB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直角三角形 61">
              <a:extLst>
                <a:ext uri="{FF2B5EF4-FFF2-40B4-BE49-F238E27FC236}">
                  <a16:creationId xmlns:a16="http://schemas.microsoft.com/office/drawing/2014/main" id="{CBF23836-73AD-4827-9061-1477BE41712D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BE3D3680-9FD2-452D-AD17-ED6FCEC4ED8E}"/>
              </a:ext>
            </a:extLst>
          </p:cNvPr>
          <p:cNvGrpSpPr/>
          <p:nvPr/>
        </p:nvGrpSpPr>
        <p:grpSpPr>
          <a:xfrm rot="19774321">
            <a:off x="4086331" y="1490681"/>
            <a:ext cx="251319" cy="541308"/>
            <a:chOff x="7275103" y="1273629"/>
            <a:chExt cx="348007" cy="749560"/>
          </a:xfrm>
        </p:grpSpPr>
        <p:sp>
          <p:nvSpPr>
            <p:cNvPr id="64" name="直角三角形 63">
              <a:extLst>
                <a:ext uri="{FF2B5EF4-FFF2-40B4-BE49-F238E27FC236}">
                  <a16:creationId xmlns:a16="http://schemas.microsoft.com/office/drawing/2014/main" id="{7AB69E60-E5C6-4D34-96BA-C7EC0CA2DF97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直角三角形 64">
              <a:extLst>
                <a:ext uri="{FF2B5EF4-FFF2-40B4-BE49-F238E27FC236}">
                  <a16:creationId xmlns:a16="http://schemas.microsoft.com/office/drawing/2014/main" id="{FDA60F45-142A-4105-BFB2-EBCAAF395D2E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9C53DA7F-C99A-401D-BC4F-3D43C492E86D}"/>
              </a:ext>
            </a:extLst>
          </p:cNvPr>
          <p:cNvGrpSpPr/>
          <p:nvPr/>
        </p:nvGrpSpPr>
        <p:grpSpPr>
          <a:xfrm rot="1825679" flipH="1">
            <a:off x="7365425" y="1438223"/>
            <a:ext cx="255009" cy="549255"/>
            <a:chOff x="7275103" y="1273629"/>
            <a:chExt cx="348007" cy="749560"/>
          </a:xfrm>
        </p:grpSpPr>
        <p:sp>
          <p:nvSpPr>
            <p:cNvPr id="67" name="直角三角形 66">
              <a:extLst>
                <a:ext uri="{FF2B5EF4-FFF2-40B4-BE49-F238E27FC236}">
                  <a16:creationId xmlns:a16="http://schemas.microsoft.com/office/drawing/2014/main" id="{9A687AE1-2461-4C2C-A747-3F2F7D0ED22F}"/>
                </a:ext>
              </a:extLst>
            </p:cNvPr>
            <p:cNvSpPr/>
            <p:nvPr/>
          </p:nvSpPr>
          <p:spPr>
            <a:xfrm>
              <a:off x="7408844" y="1273629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直角三角形 67">
              <a:extLst>
                <a:ext uri="{FF2B5EF4-FFF2-40B4-BE49-F238E27FC236}">
                  <a16:creationId xmlns:a16="http://schemas.microsoft.com/office/drawing/2014/main" id="{CE1E13D6-02D9-459F-B49F-B87983A86A81}"/>
                </a:ext>
              </a:extLst>
            </p:cNvPr>
            <p:cNvSpPr/>
            <p:nvPr/>
          </p:nvSpPr>
          <p:spPr>
            <a:xfrm rot="10800000">
              <a:off x="7275103" y="1612642"/>
              <a:ext cx="214266" cy="410547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9" name="楕円 68">
            <a:extLst>
              <a:ext uri="{FF2B5EF4-FFF2-40B4-BE49-F238E27FC236}">
                <a16:creationId xmlns:a16="http://schemas.microsoft.com/office/drawing/2014/main" id="{42D85B4F-48A8-4D34-8577-723720AD028C}"/>
              </a:ext>
            </a:extLst>
          </p:cNvPr>
          <p:cNvSpPr/>
          <p:nvPr/>
        </p:nvSpPr>
        <p:spPr>
          <a:xfrm>
            <a:off x="3680329" y="2678996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>
            <a:extLst>
              <a:ext uri="{FF2B5EF4-FFF2-40B4-BE49-F238E27FC236}">
                <a16:creationId xmlns:a16="http://schemas.microsoft.com/office/drawing/2014/main" id="{24B4BF22-89D6-4562-873C-45586F825F40}"/>
              </a:ext>
            </a:extLst>
          </p:cNvPr>
          <p:cNvSpPr/>
          <p:nvPr/>
        </p:nvSpPr>
        <p:spPr>
          <a:xfrm>
            <a:off x="4048617" y="3716730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楕円 70">
            <a:extLst>
              <a:ext uri="{FF2B5EF4-FFF2-40B4-BE49-F238E27FC236}">
                <a16:creationId xmlns:a16="http://schemas.microsoft.com/office/drawing/2014/main" id="{C84A3F6A-5BE3-46DA-8009-893DF2B40183}"/>
              </a:ext>
            </a:extLst>
          </p:cNvPr>
          <p:cNvSpPr/>
          <p:nvPr/>
        </p:nvSpPr>
        <p:spPr>
          <a:xfrm>
            <a:off x="4964241" y="2415779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楕円 71">
            <a:extLst>
              <a:ext uri="{FF2B5EF4-FFF2-40B4-BE49-F238E27FC236}">
                <a16:creationId xmlns:a16="http://schemas.microsoft.com/office/drawing/2014/main" id="{F9B4CA38-D178-4045-9A3C-2D665EAA7448}"/>
              </a:ext>
            </a:extLst>
          </p:cNvPr>
          <p:cNvSpPr/>
          <p:nvPr/>
        </p:nvSpPr>
        <p:spPr>
          <a:xfrm>
            <a:off x="5869855" y="3708335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>
            <a:extLst>
              <a:ext uri="{FF2B5EF4-FFF2-40B4-BE49-F238E27FC236}">
                <a16:creationId xmlns:a16="http://schemas.microsoft.com/office/drawing/2014/main" id="{465ABB85-BF63-4120-8BE7-0288AEE96658}"/>
              </a:ext>
            </a:extLst>
          </p:cNvPr>
          <p:cNvSpPr/>
          <p:nvPr/>
        </p:nvSpPr>
        <p:spPr>
          <a:xfrm>
            <a:off x="5590012" y="2708522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>
            <a:extLst>
              <a:ext uri="{FF2B5EF4-FFF2-40B4-BE49-F238E27FC236}">
                <a16:creationId xmlns:a16="http://schemas.microsoft.com/office/drawing/2014/main" id="{88E415FF-EB01-4C2C-B88C-E629E33F8DB9}"/>
              </a:ext>
            </a:extLst>
          </p:cNvPr>
          <p:cNvSpPr/>
          <p:nvPr/>
        </p:nvSpPr>
        <p:spPr>
          <a:xfrm>
            <a:off x="6689719" y="2528802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>
            <a:extLst>
              <a:ext uri="{FF2B5EF4-FFF2-40B4-BE49-F238E27FC236}">
                <a16:creationId xmlns:a16="http://schemas.microsoft.com/office/drawing/2014/main" id="{857AA159-B484-4D0E-8CFF-64E57ECF0D40}"/>
              </a:ext>
            </a:extLst>
          </p:cNvPr>
          <p:cNvSpPr/>
          <p:nvPr/>
        </p:nvSpPr>
        <p:spPr>
          <a:xfrm>
            <a:off x="7282182" y="3040095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>
            <a:extLst>
              <a:ext uri="{FF2B5EF4-FFF2-40B4-BE49-F238E27FC236}">
                <a16:creationId xmlns:a16="http://schemas.microsoft.com/office/drawing/2014/main" id="{99B3BD1A-D17F-4659-9456-777DC62781B2}"/>
              </a:ext>
            </a:extLst>
          </p:cNvPr>
          <p:cNvSpPr/>
          <p:nvPr/>
        </p:nvSpPr>
        <p:spPr>
          <a:xfrm>
            <a:off x="7543932" y="4027561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二等辺三角形 76">
            <a:extLst>
              <a:ext uri="{FF2B5EF4-FFF2-40B4-BE49-F238E27FC236}">
                <a16:creationId xmlns:a16="http://schemas.microsoft.com/office/drawing/2014/main" id="{345095A4-A554-4C78-8181-375F26B381A3}"/>
              </a:ext>
            </a:extLst>
          </p:cNvPr>
          <p:cNvSpPr/>
          <p:nvPr/>
        </p:nvSpPr>
        <p:spPr>
          <a:xfrm>
            <a:off x="4360995" y="2608020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二等辺三角形 77">
            <a:extLst>
              <a:ext uri="{FF2B5EF4-FFF2-40B4-BE49-F238E27FC236}">
                <a16:creationId xmlns:a16="http://schemas.microsoft.com/office/drawing/2014/main" id="{665C71EC-1CD7-4465-85C8-ABDEF251BC41}"/>
              </a:ext>
            </a:extLst>
          </p:cNvPr>
          <p:cNvSpPr/>
          <p:nvPr/>
        </p:nvSpPr>
        <p:spPr>
          <a:xfrm>
            <a:off x="5031527" y="3673056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二等辺三角形 78">
            <a:extLst>
              <a:ext uri="{FF2B5EF4-FFF2-40B4-BE49-F238E27FC236}">
                <a16:creationId xmlns:a16="http://schemas.microsoft.com/office/drawing/2014/main" id="{108603F5-69C6-410B-A5C7-F9357AC4AB83}"/>
              </a:ext>
            </a:extLst>
          </p:cNvPr>
          <p:cNvSpPr/>
          <p:nvPr/>
        </p:nvSpPr>
        <p:spPr>
          <a:xfrm>
            <a:off x="6162446" y="2735596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二等辺三角形 79">
            <a:extLst>
              <a:ext uri="{FF2B5EF4-FFF2-40B4-BE49-F238E27FC236}">
                <a16:creationId xmlns:a16="http://schemas.microsoft.com/office/drawing/2014/main" id="{6FB005C3-1084-4ED7-A8A4-BA79819F9F6C}"/>
              </a:ext>
            </a:extLst>
          </p:cNvPr>
          <p:cNvSpPr/>
          <p:nvPr/>
        </p:nvSpPr>
        <p:spPr>
          <a:xfrm>
            <a:off x="6958872" y="3657960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楕円 80">
            <a:extLst>
              <a:ext uri="{FF2B5EF4-FFF2-40B4-BE49-F238E27FC236}">
                <a16:creationId xmlns:a16="http://schemas.microsoft.com/office/drawing/2014/main" id="{DE3B2F90-7245-4DB7-A10D-30CECF54BC03}"/>
              </a:ext>
            </a:extLst>
          </p:cNvPr>
          <p:cNvSpPr/>
          <p:nvPr/>
        </p:nvSpPr>
        <p:spPr>
          <a:xfrm>
            <a:off x="4670567" y="3294682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楕円 91">
            <a:extLst>
              <a:ext uri="{FF2B5EF4-FFF2-40B4-BE49-F238E27FC236}">
                <a16:creationId xmlns:a16="http://schemas.microsoft.com/office/drawing/2014/main" id="{952D5DDC-4CB4-4DC7-B570-AD0ACD8B2248}"/>
              </a:ext>
            </a:extLst>
          </p:cNvPr>
          <p:cNvSpPr/>
          <p:nvPr/>
        </p:nvSpPr>
        <p:spPr>
          <a:xfrm>
            <a:off x="4589551" y="4087667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25DF98C3-E41D-499C-A580-773110B7910E}"/>
              </a:ext>
            </a:extLst>
          </p:cNvPr>
          <p:cNvSpPr/>
          <p:nvPr/>
        </p:nvSpPr>
        <p:spPr>
          <a:xfrm>
            <a:off x="5348928" y="3495518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楕円 93">
            <a:extLst>
              <a:ext uri="{FF2B5EF4-FFF2-40B4-BE49-F238E27FC236}">
                <a16:creationId xmlns:a16="http://schemas.microsoft.com/office/drawing/2014/main" id="{AD27C450-FEDD-4B6E-AF71-225C304D8AD7}"/>
              </a:ext>
            </a:extLst>
          </p:cNvPr>
          <p:cNvSpPr/>
          <p:nvPr/>
        </p:nvSpPr>
        <p:spPr>
          <a:xfrm>
            <a:off x="6237299" y="4177861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楕円 94">
            <a:extLst>
              <a:ext uri="{FF2B5EF4-FFF2-40B4-BE49-F238E27FC236}">
                <a16:creationId xmlns:a16="http://schemas.microsoft.com/office/drawing/2014/main" id="{1B989936-7A86-4684-BAB4-A7BBCD7A7FDB}"/>
              </a:ext>
            </a:extLst>
          </p:cNvPr>
          <p:cNvSpPr/>
          <p:nvPr/>
        </p:nvSpPr>
        <p:spPr>
          <a:xfrm>
            <a:off x="5760807" y="3156908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F7CA0338-F265-4818-983C-00F9D901423F}"/>
              </a:ext>
            </a:extLst>
          </p:cNvPr>
          <p:cNvSpPr/>
          <p:nvPr/>
        </p:nvSpPr>
        <p:spPr>
          <a:xfrm>
            <a:off x="6552023" y="3564279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CA0DD86E-BBC3-43DF-9CE9-954BD3FABB3A}"/>
              </a:ext>
            </a:extLst>
          </p:cNvPr>
          <p:cNvSpPr/>
          <p:nvPr/>
        </p:nvSpPr>
        <p:spPr>
          <a:xfrm>
            <a:off x="7606982" y="2546650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楕円 97">
            <a:extLst>
              <a:ext uri="{FF2B5EF4-FFF2-40B4-BE49-F238E27FC236}">
                <a16:creationId xmlns:a16="http://schemas.microsoft.com/office/drawing/2014/main" id="{704CA7AD-A8BC-49AB-9EAA-C3F270975D8D}"/>
              </a:ext>
            </a:extLst>
          </p:cNvPr>
          <p:cNvSpPr/>
          <p:nvPr/>
        </p:nvSpPr>
        <p:spPr>
          <a:xfrm>
            <a:off x="7740764" y="3354376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二等辺三角形 98">
            <a:extLst>
              <a:ext uri="{FF2B5EF4-FFF2-40B4-BE49-F238E27FC236}">
                <a16:creationId xmlns:a16="http://schemas.microsoft.com/office/drawing/2014/main" id="{D285EB81-C925-4AD5-B4BF-22BAA0C2C7A0}"/>
              </a:ext>
            </a:extLst>
          </p:cNvPr>
          <p:cNvSpPr/>
          <p:nvPr/>
        </p:nvSpPr>
        <p:spPr>
          <a:xfrm>
            <a:off x="3883506" y="3097690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二等辺三角形 99">
            <a:extLst>
              <a:ext uri="{FF2B5EF4-FFF2-40B4-BE49-F238E27FC236}">
                <a16:creationId xmlns:a16="http://schemas.microsoft.com/office/drawing/2014/main" id="{8D91F9BC-9CF4-4352-86A5-7F3A34D25B4A}"/>
              </a:ext>
            </a:extLst>
          </p:cNvPr>
          <p:cNvSpPr/>
          <p:nvPr/>
        </p:nvSpPr>
        <p:spPr>
          <a:xfrm>
            <a:off x="5037540" y="2834276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二等辺三角形 100">
            <a:extLst>
              <a:ext uri="{FF2B5EF4-FFF2-40B4-BE49-F238E27FC236}">
                <a16:creationId xmlns:a16="http://schemas.microsoft.com/office/drawing/2014/main" id="{D4564320-AA1F-4FCF-84FA-0DA71AD59309}"/>
              </a:ext>
            </a:extLst>
          </p:cNvPr>
          <p:cNvSpPr/>
          <p:nvPr/>
        </p:nvSpPr>
        <p:spPr>
          <a:xfrm>
            <a:off x="5476596" y="4079937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二等辺三角形 101">
            <a:extLst>
              <a:ext uri="{FF2B5EF4-FFF2-40B4-BE49-F238E27FC236}">
                <a16:creationId xmlns:a16="http://schemas.microsoft.com/office/drawing/2014/main" id="{F778361F-5E19-4D08-8B54-9ED3AE03A965}"/>
              </a:ext>
            </a:extLst>
          </p:cNvPr>
          <p:cNvSpPr/>
          <p:nvPr/>
        </p:nvSpPr>
        <p:spPr>
          <a:xfrm>
            <a:off x="3568384" y="3844113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二等辺三角形 102">
            <a:extLst>
              <a:ext uri="{FF2B5EF4-FFF2-40B4-BE49-F238E27FC236}">
                <a16:creationId xmlns:a16="http://schemas.microsoft.com/office/drawing/2014/main" id="{216944A5-0776-4FD1-96E5-84A4D7BB4EEE}"/>
              </a:ext>
            </a:extLst>
          </p:cNvPr>
          <p:cNvSpPr/>
          <p:nvPr/>
        </p:nvSpPr>
        <p:spPr>
          <a:xfrm>
            <a:off x="5799160" y="2224862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二等辺三角形 103">
            <a:extLst>
              <a:ext uri="{FF2B5EF4-FFF2-40B4-BE49-F238E27FC236}">
                <a16:creationId xmlns:a16="http://schemas.microsoft.com/office/drawing/2014/main" id="{6945CF6D-D534-4E5C-BF2A-5AE09E8DE580}"/>
              </a:ext>
            </a:extLst>
          </p:cNvPr>
          <p:cNvSpPr/>
          <p:nvPr/>
        </p:nvSpPr>
        <p:spPr>
          <a:xfrm>
            <a:off x="6616310" y="3070575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" name="二等辺三角形 104">
            <a:extLst>
              <a:ext uri="{FF2B5EF4-FFF2-40B4-BE49-F238E27FC236}">
                <a16:creationId xmlns:a16="http://schemas.microsoft.com/office/drawing/2014/main" id="{9B48A5FC-7E95-4DF4-9563-528EBEA688D0}"/>
              </a:ext>
            </a:extLst>
          </p:cNvPr>
          <p:cNvSpPr/>
          <p:nvPr/>
        </p:nvSpPr>
        <p:spPr>
          <a:xfrm>
            <a:off x="6880460" y="4065824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二等辺三角形 105">
            <a:extLst>
              <a:ext uri="{FF2B5EF4-FFF2-40B4-BE49-F238E27FC236}">
                <a16:creationId xmlns:a16="http://schemas.microsoft.com/office/drawing/2014/main" id="{E4B0A38D-47A9-4DA0-89A7-9AFF2C403CF4}"/>
              </a:ext>
            </a:extLst>
          </p:cNvPr>
          <p:cNvSpPr/>
          <p:nvPr/>
        </p:nvSpPr>
        <p:spPr>
          <a:xfrm>
            <a:off x="7021055" y="2439473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二等辺三角形 106">
            <a:extLst>
              <a:ext uri="{FF2B5EF4-FFF2-40B4-BE49-F238E27FC236}">
                <a16:creationId xmlns:a16="http://schemas.microsoft.com/office/drawing/2014/main" id="{69FB9484-12BC-46AD-AF43-28EDF255B33A}"/>
              </a:ext>
            </a:extLst>
          </p:cNvPr>
          <p:cNvSpPr/>
          <p:nvPr/>
        </p:nvSpPr>
        <p:spPr>
          <a:xfrm>
            <a:off x="7446251" y="3548809"/>
            <a:ext cx="389577" cy="3358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楕円 107">
            <a:extLst>
              <a:ext uri="{FF2B5EF4-FFF2-40B4-BE49-F238E27FC236}">
                <a16:creationId xmlns:a16="http://schemas.microsoft.com/office/drawing/2014/main" id="{19747B8C-D732-4FF2-A940-DBBE5DFF09F4}"/>
              </a:ext>
            </a:extLst>
          </p:cNvPr>
          <p:cNvSpPr/>
          <p:nvPr/>
        </p:nvSpPr>
        <p:spPr>
          <a:xfrm>
            <a:off x="3541733" y="1859625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楕円 108">
            <a:extLst>
              <a:ext uri="{FF2B5EF4-FFF2-40B4-BE49-F238E27FC236}">
                <a16:creationId xmlns:a16="http://schemas.microsoft.com/office/drawing/2014/main" id="{311CF228-5BA8-438D-8687-DD073E48EEA9}"/>
              </a:ext>
            </a:extLst>
          </p:cNvPr>
          <p:cNvSpPr/>
          <p:nvPr/>
        </p:nvSpPr>
        <p:spPr>
          <a:xfrm>
            <a:off x="5135637" y="1593577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楕円 109">
            <a:extLst>
              <a:ext uri="{FF2B5EF4-FFF2-40B4-BE49-F238E27FC236}">
                <a16:creationId xmlns:a16="http://schemas.microsoft.com/office/drawing/2014/main" id="{F71603D2-E613-42A1-BCA8-F5299E772727}"/>
              </a:ext>
            </a:extLst>
          </p:cNvPr>
          <p:cNvSpPr/>
          <p:nvPr/>
        </p:nvSpPr>
        <p:spPr>
          <a:xfrm>
            <a:off x="6630423" y="1619022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" name="楕円 110">
            <a:extLst>
              <a:ext uri="{FF2B5EF4-FFF2-40B4-BE49-F238E27FC236}">
                <a16:creationId xmlns:a16="http://schemas.microsoft.com/office/drawing/2014/main" id="{6494B802-CF4C-4193-944E-449CB783C0A0}"/>
              </a:ext>
            </a:extLst>
          </p:cNvPr>
          <p:cNvSpPr/>
          <p:nvPr/>
        </p:nvSpPr>
        <p:spPr>
          <a:xfrm>
            <a:off x="8187906" y="4638726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楕円 111">
            <a:extLst>
              <a:ext uri="{FF2B5EF4-FFF2-40B4-BE49-F238E27FC236}">
                <a16:creationId xmlns:a16="http://schemas.microsoft.com/office/drawing/2014/main" id="{6B7B5074-294F-48EB-8CC0-B282ACF29630}"/>
              </a:ext>
            </a:extLst>
          </p:cNvPr>
          <p:cNvSpPr/>
          <p:nvPr/>
        </p:nvSpPr>
        <p:spPr>
          <a:xfrm>
            <a:off x="6794425" y="4779459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楕円 112">
            <a:extLst>
              <a:ext uri="{FF2B5EF4-FFF2-40B4-BE49-F238E27FC236}">
                <a16:creationId xmlns:a16="http://schemas.microsoft.com/office/drawing/2014/main" id="{5B0B4094-ABFD-41F3-8648-B5386A91609C}"/>
              </a:ext>
            </a:extLst>
          </p:cNvPr>
          <p:cNvSpPr/>
          <p:nvPr/>
        </p:nvSpPr>
        <p:spPr>
          <a:xfrm>
            <a:off x="5528650" y="4817959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楕円 113">
            <a:extLst>
              <a:ext uri="{FF2B5EF4-FFF2-40B4-BE49-F238E27FC236}">
                <a16:creationId xmlns:a16="http://schemas.microsoft.com/office/drawing/2014/main" id="{E98EE794-BD5D-4594-A2FD-9CFB3CB12757}"/>
              </a:ext>
            </a:extLst>
          </p:cNvPr>
          <p:cNvSpPr/>
          <p:nvPr/>
        </p:nvSpPr>
        <p:spPr>
          <a:xfrm>
            <a:off x="4191350" y="4684943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楕円 114">
            <a:extLst>
              <a:ext uri="{FF2B5EF4-FFF2-40B4-BE49-F238E27FC236}">
                <a16:creationId xmlns:a16="http://schemas.microsoft.com/office/drawing/2014/main" id="{F2FB5678-96BD-4534-BB17-0DC8A3EED928}"/>
              </a:ext>
            </a:extLst>
          </p:cNvPr>
          <p:cNvSpPr/>
          <p:nvPr/>
        </p:nvSpPr>
        <p:spPr>
          <a:xfrm>
            <a:off x="7846648" y="1761754"/>
            <a:ext cx="285466" cy="28546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9858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120</Words>
  <Application>Microsoft Office PowerPoint</Application>
  <PresentationFormat>ワイド画面</PresentationFormat>
  <Paragraphs>22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 2</vt:lpstr>
      <vt:lpstr>Office テーマ</vt:lpstr>
      <vt:lpstr>HDOfficeLightV0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啓</dc:creator>
  <cp:lastModifiedBy>小林 啓</cp:lastModifiedBy>
  <cp:revision>9</cp:revision>
  <dcterms:created xsi:type="dcterms:W3CDTF">2021-08-31T21:19:03Z</dcterms:created>
  <dcterms:modified xsi:type="dcterms:W3CDTF">2022-10-02T03:24:42Z</dcterms:modified>
</cp:coreProperties>
</file>