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theme/theme2.xml" ContentType="application/vnd.openxmlformats-officedocument.theme+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9" r:id="rId1"/>
    <p:sldMasterId id="2147483697" r:id="rId2"/>
    <p:sldMasterId id="2147483709" r:id="rId3"/>
  </p:sldMasterIdLst>
  <p:sldIdLst>
    <p:sldId id="260" r:id="rId4"/>
    <p:sldId id="259" r:id="rId5"/>
    <p:sldId id="256" r:id="rId6"/>
    <p:sldId id="262" r:id="rId7"/>
    <p:sldId id="257"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333300"/>
    <a:srgbClr val="660033"/>
    <a:srgbClr val="FF9966"/>
    <a:srgbClr val="FF5050"/>
    <a:srgbClr val="00CC99"/>
    <a:srgbClr val="FF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0" d="100"/>
          <a:sy n="80" d="100"/>
        </p:scale>
        <p:origin x="754" y="67"/>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ja-JP" altLang="en-US"/>
              <a:t>マスター タイトルの書式設定</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a:xfrm>
            <a:off x="1876424" y="5410201"/>
            <a:ext cx="5124886" cy="365125"/>
          </a:xfrm>
        </p:spPr>
        <p:txBody>
          <a:bodyPr/>
          <a:lstStyle/>
          <a:p>
            <a:endParaRPr kumimoji="1" lang="ja-JP" altLang="en-US"/>
          </a:p>
        </p:txBody>
      </p:sp>
      <p:sp>
        <p:nvSpPr>
          <p:cNvPr id="6" name="Slide Number Placeholder 5"/>
          <p:cNvSpPr>
            <a:spLocks noGrp="1"/>
          </p:cNvSpPr>
          <p:nvPr>
            <p:ph type="sldNum" sz="quarter" idx="12"/>
          </p:nvPr>
        </p:nvSpPr>
        <p:spPr>
          <a:xfrm>
            <a:off x="9896911" y="5410199"/>
            <a:ext cx="771089" cy="365125"/>
          </a:xfrm>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6651900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ja-JP" altLang="en-US"/>
              <a:t>アイコンをクリックして図を追加</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944285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128795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ja-JP" altLang="en-US"/>
              <a:t>マスター タイトルの書式設定</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0749328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ja-JP" altLang="en-US"/>
              <a:t>マスター タイトルの書式設定</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407659331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ja-JP" altLang="en-US"/>
              <a:t>マスター タイトルの書式設定</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73030407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ja-JP" altLang="en-US"/>
              <a:t>マスター タイトルの書式設定</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ja-JP" altLang="en-US"/>
              <a:t>アイコンをクリックして図を追加</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3" name="Date Placeholder 2"/>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28210239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27928943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10432767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DD67983-1C95-4A12-94C7-1DE4299781ED}"/>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91639B18-7568-4038-B1B9-E8901374C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367C5C10-6AA3-48DD-A5F1-F812B4DE1A8A}"/>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12FA1B77-35C3-4A4D-A0B2-E299A5D1C06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A8BE2D0-F8B9-47CA-B716-2E7472B38E2A}"/>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40738386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4FCD05-A820-464B-908B-5BA682A91E25}"/>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911709D-F0B0-4E4D-A2D1-EA7FF4DE4EF0}"/>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0E5C23D-1B06-4364-974A-24DDCF2A2754}"/>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A1EDB669-B83B-4E25-A64C-E99C631E1E0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E55297-C615-4C07-8B41-BBB7AB776E22}"/>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60880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232736867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8137B4-EA3E-4BCC-B990-E566C0BE69EA}"/>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27A3320C-8D0C-492F-8459-1CDF2D464E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E7CEED3A-A91A-4D17-B733-BCFB9C13873C}"/>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F4EC9EE0-1C8B-4030-9804-2093BF7D34D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CBCCCF1-D62D-4CEE-8C0F-556E06F3DF7D}"/>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7331791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1ECFD0-9CCE-4E44-9831-C5079C01B72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E6283C6C-1BE9-4B61-AC78-713647AE1D8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995C5E0E-6CDB-466D-869C-00D619E93D0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FEE969E1-5191-48A3-9F57-0F427A999EC9}"/>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フッター プレースホルダー 5">
            <a:extLst>
              <a:ext uri="{FF2B5EF4-FFF2-40B4-BE49-F238E27FC236}">
                <a16:creationId xmlns:a16="http://schemas.microsoft.com/office/drawing/2014/main" id="{4077FD76-9F85-4B83-AF3C-A5C556BD3EBD}"/>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A5CFD252-EBD9-45D0-994E-8F62778BB46E}"/>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101814774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8B2960F-8909-44D1-BECE-9EF638F8367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3906BD9-46F0-49EB-87A7-DDC1403B719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9472DD9-E7F9-41D0-B295-1ABD8C25173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60C056E2-3A41-4DA0-BE1A-4950CDEA05F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7C0DE7C9-7C56-439E-AB0B-188D576F379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12E963CE-C7CA-4D6A-B41A-B439BD9B916C}"/>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8" name="フッター プレースホルダー 7">
            <a:extLst>
              <a:ext uri="{FF2B5EF4-FFF2-40B4-BE49-F238E27FC236}">
                <a16:creationId xmlns:a16="http://schemas.microsoft.com/office/drawing/2014/main" id="{3C0C339C-D110-4219-957F-BC97594D4FE0}"/>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374765D-E642-4714-BEB9-434B0DFE5850}"/>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97434998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CAB83D8-1F1E-4799-9E36-9A76A911D770}"/>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4CD49184-4B50-47A8-9193-4436F43F360C}"/>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4" name="フッター プレースホルダー 3">
            <a:extLst>
              <a:ext uri="{FF2B5EF4-FFF2-40B4-BE49-F238E27FC236}">
                <a16:creationId xmlns:a16="http://schemas.microsoft.com/office/drawing/2014/main" id="{248B44E0-A435-43C2-8244-406217EE5E56}"/>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2DCDF935-F051-4DF3-80C3-2FD42EE24825}"/>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98322147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C62034F-EFB7-4433-AD38-A0B5EC7ED6C5}"/>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3" name="フッター プレースホルダー 2">
            <a:extLst>
              <a:ext uri="{FF2B5EF4-FFF2-40B4-BE49-F238E27FC236}">
                <a16:creationId xmlns:a16="http://schemas.microsoft.com/office/drawing/2014/main" id="{E9B58C19-F28D-49BA-871E-CA18B006C008}"/>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F5948BAA-E32A-479E-BCC8-C7B48E92883D}"/>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66950227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40CD64E-D17E-46E7-B51C-648B4CFCDEB8}"/>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B9DEBE9-16BA-49AA-B48E-8A31A1BFFE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F0250C8E-7F7E-458E-A560-7EEEC446C3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AFBCD62D-AA2C-4BEB-B1E7-FF6341749CCE}"/>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フッター プレースホルダー 5">
            <a:extLst>
              <a:ext uri="{FF2B5EF4-FFF2-40B4-BE49-F238E27FC236}">
                <a16:creationId xmlns:a16="http://schemas.microsoft.com/office/drawing/2014/main" id="{93422936-2595-46BF-BF4B-8DA843AB962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0E15A948-D6EF-4586-9380-D8D8FF8EC318}"/>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416716827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86CD724-614C-4307-BC93-F4ED96266CD0}"/>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509467C2-F760-49A3-8E60-B843A22D57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792ECCF4-CE24-4265-96FF-D0892CED0D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DAD1879-6CC0-4581-A819-0D4CA81BDD55}"/>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フッター プレースホルダー 5">
            <a:extLst>
              <a:ext uri="{FF2B5EF4-FFF2-40B4-BE49-F238E27FC236}">
                <a16:creationId xmlns:a16="http://schemas.microsoft.com/office/drawing/2014/main" id="{033F79CC-7CEF-44FE-8F0E-17213A4ED0D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A5C456B-1884-4197-8955-E18C35B33998}"/>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87848602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DA1B0F3-E19D-497C-8071-D4EBC91FCAA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1734A031-507D-49E4-9F63-CB084EF92CBD}"/>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8129504-7FB4-4A68-8934-2DD94E55A803}"/>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2E00AE60-EAAA-4985-B4EE-CCC81AA87B1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4F47567-78A4-4398-AEF8-AB800B0F20A7}"/>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8674773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7B82598E-3A86-45D5-AE87-C8DD0580DB5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06631C56-501F-434A-B5C9-845059E78524}"/>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AFB8239-4481-4631-A980-80260308056C}"/>
              </a:ext>
            </a:extLst>
          </p:cNvPr>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01322510-CA65-48A3-B6FB-4CA14CA7A900}"/>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B7C2952-FD52-45E3-9703-E7C48035E178}"/>
              </a:ext>
            </a:extLst>
          </p:cNvPr>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1729101953"/>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0025979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221475178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8229055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611567617"/>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845127"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1828800"/>
            <a:ext cx="5181600" cy="4351337"/>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220471427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p:cSld name="比較">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5127" y="1681850"/>
            <a:ext cx="5156200" cy="825699"/>
          </a:xfrm>
        </p:spPr>
        <p:txBody>
          <a:bodyPr anchor="b">
            <a:normAutofit/>
          </a:bodyP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845127" y="2507550"/>
            <a:ext cx="5156200"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172200" y="1681851"/>
            <a:ext cx="5181601" cy="825698"/>
          </a:xfrm>
        </p:spPr>
        <p:txBody>
          <a:bodyPr anchor="b"/>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2507550"/>
            <a:ext cx="5181601" cy="3680525"/>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7" name="Date Placeholder 6"/>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
        <p:nvSpPr>
          <p:cNvPr id="10" name="Title 9"/>
          <p:cNvSpPr>
            <a:spLocks noGrp="1"/>
          </p:cNvSpPr>
          <p:nvPr>
            <p:ph type="title"/>
          </p:nvPr>
        </p:nvSpPr>
        <p:spPr/>
        <p:txBody>
          <a:bodyPr/>
          <a:lstStyle/>
          <a:p>
            <a:r>
              <a:rPr lang="ja-JP" altLang="en-US"/>
              <a:t>マスター タイトルの書式設定</a:t>
            </a:r>
            <a:endParaRPr lang="en-US" dirty="0"/>
          </a:p>
        </p:txBody>
      </p:sp>
    </p:spTree>
    <p:extLst>
      <p:ext uri="{BB962C8B-B14F-4D97-AF65-F5344CB8AC3E}">
        <p14:creationId xmlns:p14="http://schemas.microsoft.com/office/powerpoint/2010/main" val="221971029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p:cSld name="タイトルのみ">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
        <p:nvSpPr>
          <p:cNvPr id="6" name="Title 5"/>
          <p:cNvSpPr>
            <a:spLocks noGrp="1"/>
          </p:cNvSpPr>
          <p:nvPr>
            <p:ph type="title"/>
          </p:nvPr>
        </p:nvSpPr>
        <p:spPr/>
        <p:txBody>
          <a:bodyPr/>
          <a:lstStyle/>
          <a:p>
            <a:r>
              <a:rPr lang="ja-JP" altLang="en-US"/>
              <a:t>マスター タイトルの書式設定</a:t>
            </a:r>
            <a:endParaRPr lang="en-US"/>
          </a:p>
        </p:txBody>
      </p:sp>
    </p:spTree>
    <p:extLst>
      <p:ext uri="{BB962C8B-B14F-4D97-AF65-F5344CB8AC3E}">
        <p14:creationId xmlns:p14="http://schemas.microsoft.com/office/powerpoint/2010/main" val="142723316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03672650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ja-JP" altLang="en-US"/>
              <a:t>マスター タイトルの書式設定</a:t>
            </a:r>
            <a:endParaRPr lang="en-US" dirty="0"/>
          </a:p>
        </p:txBody>
      </p:sp>
      <p:sp>
        <p:nvSpPr>
          <p:cNvPr id="3" name="Content Placeholder 2"/>
          <p:cNvSpPr>
            <a:spLocks noGrp="1"/>
          </p:cNvSpPr>
          <p:nvPr>
            <p:ph idx="1"/>
          </p:nvPr>
        </p:nvSpPr>
        <p:spPr>
          <a:xfrm>
            <a:off x="5181600" y="990600"/>
            <a:ext cx="617220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52990327"/>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ja-JP" altLang="en-US"/>
              <a:t>マスター タイトルの書式設定</a:t>
            </a:r>
            <a:endParaRPr lang="en-US" dirty="0"/>
          </a:p>
        </p:txBody>
      </p:sp>
      <p:sp>
        <p:nvSpPr>
          <p:cNvPr id="3" name="Picture Placeholder 2"/>
          <p:cNvSpPr>
            <a:spLocks noGrp="1"/>
          </p:cNvSpPr>
          <p:nvPr>
            <p:ph type="pic" idx="1"/>
          </p:nvPr>
        </p:nvSpPr>
        <p:spPr>
          <a:xfrm>
            <a:off x="5181600" y="990600"/>
            <a:ext cx="6172200"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90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3094811033"/>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245277822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0362"/>
            <a:ext cx="2628900" cy="5811838"/>
          </a:xfrm>
        </p:spPr>
        <p:txBody>
          <a:bodyPr vert="eaVert"/>
          <a:lstStyle/>
          <a:p>
            <a:r>
              <a:rPr lang="ja-JP" altLang="en-US"/>
              <a:t>マスター タイトルの書式設定</a:t>
            </a:r>
            <a:endParaRPr lang="en-US"/>
          </a:p>
        </p:txBody>
      </p:sp>
      <p:sp>
        <p:nvSpPr>
          <p:cNvPr id="3" name="Vertical Text Placeholder 2"/>
          <p:cNvSpPr>
            <a:spLocks noGrp="1"/>
          </p:cNvSpPr>
          <p:nvPr>
            <p:ph type="body" orient="vert" idx="1"/>
          </p:nvPr>
        </p:nvSpPr>
        <p:spPr>
          <a:xfrm>
            <a:off x="838200" y="360362"/>
            <a:ext cx="7734300" cy="581183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p>
        </p:txBody>
      </p:sp>
      <p:sp>
        <p:nvSpPr>
          <p:cNvPr id="4" name="Date Placeholder 3"/>
          <p:cNvSpPr>
            <a:spLocks noGrp="1"/>
          </p:cNvSpPr>
          <p:nvPr>
            <p:ph type="dt" sz="half" idx="10"/>
          </p:nvPr>
        </p:nvSpPr>
        <p:spPr/>
        <p:txBody>
          <a:body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339297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319713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1141410" y="3073397"/>
            <a:ext cx="4878391"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6172200" y="3073397"/>
            <a:ext cx="4875210" cy="2717801"/>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42551021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019666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20632231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973820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E45BCC3-5CDB-4464-AD2B-8F1C10A7DD41}" type="datetimeFigureOut">
              <a:rPr kumimoji="1" lang="ja-JP" altLang="en-US" smtClean="0"/>
              <a:t>2022/10/2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3528607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theme" Target="../theme/theme2.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6.xml"/><Relationship Id="rId3" Type="http://schemas.openxmlformats.org/officeDocument/2006/relationships/slideLayout" Target="../slideLayouts/slideLayout31.xml"/><Relationship Id="rId7" Type="http://schemas.openxmlformats.org/officeDocument/2006/relationships/slideLayout" Target="../slideLayouts/slideLayout35.xml"/><Relationship Id="rId12" Type="http://schemas.openxmlformats.org/officeDocument/2006/relationships/theme" Target="../theme/theme3.xml"/><Relationship Id="rId2" Type="http://schemas.openxmlformats.org/officeDocument/2006/relationships/slideLayout" Target="../slideLayouts/slideLayout30.xml"/><Relationship Id="rId1" Type="http://schemas.openxmlformats.org/officeDocument/2006/relationships/slideLayout" Target="../slideLayouts/slideLayout29.xml"/><Relationship Id="rId6" Type="http://schemas.openxmlformats.org/officeDocument/2006/relationships/slideLayout" Target="../slideLayouts/slideLayout34.xml"/><Relationship Id="rId11" Type="http://schemas.openxmlformats.org/officeDocument/2006/relationships/slideLayout" Target="../slideLayouts/slideLayout39.xml"/><Relationship Id="rId5" Type="http://schemas.openxmlformats.org/officeDocument/2006/relationships/slideLayout" Target="../slideLayouts/slideLayout33.xml"/><Relationship Id="rId10" Type="http://schemas.openxmlformats.org/officeDocument/2006/relationships/slideLayout" Target="../slideLayouts/slideLayout38.xml"/><Relationship Id="rId4" Type="http://schemas.openxmlformats.org/officeDocument/2006/relationships/slideLayout" Target="../slideLayouts/slideLayout32.xml"/><Relationship Id="rId9" Type="http://schemas.openxmlformats.org/officeDocument/2006/relationships/slideLayout" Target="../slideLayouts/slideLayout3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AE45BCC3-5CDB-4464-AD2B-8F1C10A7DD41}" type="datetimeFigureOut">
              <a:rPr kumimoji="1" lang="ja-JP" altLang="en-US" smtClean="0"/>
              <a:t>2022/10/2</a:t>
            </a:fld>
            <a:endParaRPr kumimoji="1" lang="ja-JP" altLang="en-US"/>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2306308496"/>
      </p:ext>
    </p:extLst>
  </p:cSld>
  <p:clrMap bg1="dk1" tx1="lt1" bg2="dk2" tx2="lt2" accent1="accent1" accent2="accent2" accent3="accent3" accent4="accent4" accent5="accent5" accent6="accent6" hlink="hlink" folHlink="folHlink"/>
  <p:sldLayoutIdLst>
    <p:sldLayoutId id="2147483680" r:id="rId1"/>
    <p:sldLayoutId id="2147483681" r:id="rId2"/>
    <p:sldLayoutId id="2147483682" r:id="rId3"/>
    <p:sldLayoutId id="2147483683" r:id="rId4"/>
    <p:sldLayoutId id="2147483684" r:id="rId5"/>
    <p:sldLayoutId id="2147483685" r:id="rId6"/>
    <p:sldLayoutId id="2147483686" r:id="rId7"/>
    <p:sldLayoutId id="2147483687" r:id="rId8"/>
    <p:sldLayoutId id="2147483688" r:id="rId9"/>
    <p:sldLayoutId id="2147483689" r:id="rId10"/>
    <p:sldLayoutId id="2147483690" r:id="rId11"/>
    <p:sldLayoutId id="2147483691" r:id="rId12"/>
    <p:sldLayoutId id="2147483692" r:id="rId13"/>
    <p:sldLayoutId id="2147483693" r:id="rId14"/>
    <p:sldLayoutId id="2147483694" r:id="rId15"/>
    <p:sldLayoutId id="2147483695" r:id="rId16"/>
    <p:sldLayoutId id="2147483696" r:id="rId17"/>
  </p:sldLayoutIdLst>
  <p:txStyles>
    <p:titleStyle>
      <a:lvl1pPr algn="l" defTabSz="914400" rtl="0" eaLnBrk="1" latinLnBrk="0" hangingPunct="1">
        <a:lnSpc>
          <a:spcPct val="90000"/>
        </a:lnSpc>
        <a:spcBef>
          <a:spcPct val="0"/>
        </a:spcBef>
        <a:buNone/>
        <a:defRPr kumimoji="1"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kumimoji="1"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kumimoji="1"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kumimoji="1"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kumimoji="1"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kumimoji="1" sz="14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3FD23258-BC93-464B-81E6-CBFA6D64AE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EE9BAA3-8149-4876-A7DF-A34A78E575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690F0A0A-EDE2-486E-8163-2171709729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45BCC3-5CDB-4464-AD2B-8F1C10A7DD41}" type="datetimeFigureOut">
              <a:rPr kumimoji="1" lang="ja-JP" altLang="en-US" smtClean="0"/>
              <a:t>2022/10/2</a:t>
            </a:fld>
            <a:endParaRPr kumimoji="1" lang="ja-JP" altLang="en-US"/>
          </a:p>
        </p:txBody>
      </p:sp>
      <p:sp>
        <p:nvSpPr>
          <p:cNvPr id="5" name="フッター プレースホルダー 4">
            <a:extLst>
              <a:ext uri="{FF2B5EF4-FFF2-40B4-BE49-F238E27FC236}">
                <a16:creationId xmlns:a16="http://schemas.microsoft.com/office/drawing/2014/main" id="{80E2131D-29FF-4E2A-A213-FE63AAA637A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65258EC3-A902-463D-992A-4496B5772C6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33BC87-F45C-431B-87FF-588EF9A54FFA}" type="slidenum">
              <a:rPr kumimoji="1" lang="ja-JP" altLang="en-US" smtClean="0"/>
              <a:t>‹#›</a:t>
            </a:fld>
            <a:endParaRPr kumimoji="1" lang="ja-JP" altLang="en-US"/>
          </a:p>
        </p:txBody>
      </p:sp>
    </p:spTree>
    <p:extLst>
      <p:ext uri="{BB962C8B-B14F-4D97-AF65-F5344CB8AC3E}">
        <p14:creationId xmlns:p14="http://schemas.microsoft.com/office/powerpoint/2010/main" val="138233359"/>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13E0F721-706C-4DD3-885B-519AD06E7873}" type="datetimeFigureOut">
              <a:rPr kumimoji="1" lang="ja-JP" altLang="en-US" smtClean="0"/>
              <a:t>2022/10/2</a:t>
            </a:fld>
            <a:endParaRPr kumimoji="1" lang="ja-JP" alt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kumimoji="1" lang="ja-JP" altLang="en-US"/>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67EAF6E9-7FF6-4EA8-BF0B-AF10FAB32C1F}" type="slidenum">
              <a:rPr kumimoji="1" lang="ja-JP" altLang="en-US" smtClean="0"/>
              <a:t>‹#›</a:t>
            </a:fld>
            <a:endParaRPr kumimoji="1" lang="ja-JP" altLang="en-US"/>
          </a:p>
        </p:txBody>
      </p:sp>
    </p:spTree>
    <p:extLst>
      <p:ext uri="{BB962C8B-B14F-4D97-AF65-F5344CB8AC3E}">
        <p14:creationId xmlns:p14="http://schemas.microsoft.com/office/powerpoint/2010/main" val="1272133039"/>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Wingdings 2" pitchFamily="18" charset="2"/>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Wingdings 2" pitchFamily="18" charset="2"/>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Wingdings 2" pitchFamily="18" charset="2"/>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Wingdings 2" pitchFamily="18" charset="2"/>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Font typeface="Wingdings 2" pitchFamily="18" charset="2"/>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EB24CB86-8050-04C3-5354-5AF863BC29AF}"/>
              </a:ext>
            </a:extLst>
          </p:cNvPr>
          <p:cNvSpPr/>
          <p:nvPr/>
        </p:nvSpPr>
        <p:spPr>
          <a:xfrm>
            <a:off x="3340101" y="829797"/>
            <a:ext cx="5511798" cy="5511798"/>
          </a:xfrm>
          <a:prstGeom prst="rect">
            <a:avLst/>
          </a:prstGeom>
          <a:solidFill>
            <a:srgbClr val="9EA7B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2" name="テキスト ボックス 1">
            <a:extLst>
              <a:ext uri="{FF2B5EF4-FFF2-40B4-BE49-F238E27FC236}">
                <a16:creationId xmlns:a16="http://schemas.microsoft.com/office/drawing/2014/main" id="{A1338F20-990D-E604-C6CA-4EDA4404C75F}"/>
              </a:ext>
            </a:extLst>
          </p:cNvPr>
          <p:cNvSpPr txBox="1"/>
          <p:nvPr/>
        </p:nvSpPr>
        <p:spPr>
          <a:xfrm>
            <a:off x="5105983" y="2568575"/>
            <a:ext cx="1980029" cy="40011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デザイン実例集</a:t>
            </a:r>
          </a:p>
        </p:txBody>
      </p:sp>
      <p:sp>
        <p:nvSpPr>
          <p:cNvPr id="3" name="テキスト ボックス 2">
            <a:extLst>
              <a:ext uri="{FF2B5EF4-FFF2-40B4-BE49-F238E27FC236}">
                <a16:creationId xmlns:a16="http://schemas.microsoft.com/office/drawing/2014/main" id="{19979531-DF4D-B730-67B9-4A163C23BCC0}"/>
              </a:ext>
            </a:extLst>
          </p:cNvPr>
          <p:cNvSpPr txBox="1"/>
          <p:nvPr/>
        </p:nvSpPr>
        <p:spPr>
          <a:xfrm>
            <a:off x="3999932" y="3136027"/>
            <a:ext cx="4192173" cy="830997"/>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4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12 </a:t>
            </a:r>
            <a:r>
              <a:rPr kumimoji="1" lang="ja-JP" altLang="en-US" sz="4800" b="1" i="0" u="none" strike="noStrike" kern="1200" cap="none" spc="0" normalizeH="0" baseline="0" noProof="0" dirty="0">
                <a:ln>
                  <a:noFill/>
                </a:ln>
                <a:solidFill>
                  <a:prstClr val="white"/>
                </a:solidFill>
                <a:effectLst/>
                <a:uLnTx/>
                <a:uFillTx/>
                <a:latin typeface="Calibri"/>
                <a:ea typeface="ＭＳ Ｐゴシック" panose="020B0600070205080204" pitchFamily="50" charset="-128"/>
                <a:cs typeface="+mn-cs"/>
              </a:rPr>
              <a:t>目次スライド</a:t>
            </a:r>
          </a:p>
        </p:txBody>
      </p:sp>
    </p:spTree>
    <p:extLst>
      <p:ext uri="{BB962C8B-B14F-4D97-AF65-F5344CB8AC3E}">
        <p14:creationId xmlns:p14="http://schemas.microsoft.com/office/powerpoint/2010/main" val="2002483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EA7B0"/>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9979531-DF4D-B730-67B9-4A163C23BCC0}"/>
              </a:ext>
            </a:extLst>
          </p:cNvPr>
          <p:cNvSpPr txBox="1"/>
          <p:nvPr/>
        </p:nvSpPr>
        <p:spPr>
          <a:xfrm>
            <a:off x="4886504" y="2967335"/>
            <a:ext cx="2418996"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pitchFamily="50" charset="-128"/>
                <a:cs typeface="Calibri" panose="020F0502020204030204" pitchFamily="34" charset="0"/>
              </a:rPr>
              <a:t>BEFORE</a:t>
            </a:r>
            <a:endParaRPr kumimoji="1" lang="ja-JP" altLang="en-US" sz="5400" b="1" i="0" u="none" strike="noStrike" kern="1200" cap="none" spc="0" normalizeH="0" baseline="0" noProof="0" dirty="0">
              <a:ln>
                <a:noFill/>
              </a:ln>
              <a:solidFill>
                <a:prstClr val="white"/>
              </a:solidFill>
              <a:effectLst/>
              <a:uLnTx/>
              <a:uFillTx/>
              <a:latin typeface="Calibri" panose="020F0502020204030204" pitchFamily="34" charset="0"/>
              <a:ea typeface="ＭＳ Ｐゴシック" panose="020B0600070205080204" pitchFamily="50" charset="-128"/>
              <a:cs typeface="Calibri" panose="020F0502020204030204" pitchFamily="34" charset="0"/>
            </a:endParaRPr>
          </a:p>
        </p:txBody>
      </p:sp>
    </p:spTree>
    <p:extLst>
      <p:ext uri="{BB962C8B-B14F-4D97-AF65-F5344CB8AC3E}">
        <p14:creationId xmlns:p14="http://schemas.microsoft.com/office/powerpoint/2010/main" val="1075336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タイトル 5">
            <a:extLst>
              <a:ext uri="{FF2B5EF4-FFF2-40B4-BE49-F238E27FC236}">
                <a16:creationId xmlns:a16="http://schemas.microsoft.com/office/drawing/2014/main" id="{8A853109-3570-445D-B9A2-EC66D3C48317}"/>
              </a:ext>
            </a:extLst>
          </p:cNvPr>
          <p:cNvSpPr>
            <a:spLocks noGrp="1"/>
          </p:cNvSpPr>
          <p:nvPr>
            <p:ph type="title"/>
          </p:nvPr>
        </p:nvSpPr>
        <p:spPr>
          <a:xfrm>
            <a:off x="913775" y="618517"/>
            <a:ext cx="10402483" cy="701787"/>
          </a:xfrm>
        </p:spPr>
        <p:txBody>
          <a:bodyPr>
            <a:normAutofit/>
          </a:bodyPr>
          <a:lstStyle/>
          <a:p>
            <a:r>
              <a:rPr lang="ja-JP" altLang="en-US" sz="4000" dirty="0">
                <a:latin typeface="メイリオ" panose="020B0604030504040204" pitchFamily="50" charset="-128"/>
                <a:ea typeface="メイリオ" panose="020B0604030504040204" pitchFamily="50" charset="-128"/>
              </a:rPr>
              <a:t>本日の内容</a:t>
            </a:r>
          </a:p>
        </p:txBody>
      </p:sp>
      <p:sp>
        <p:nvSpPr>
          <p:cNvPr id="8" name="テキスト ボックス 7">
            <a:extLst>
              <a:ext uri="{FF2B5EF4-FFF2-40B4-BE49-F238E27FC236}">
                <a16:creationId xmlns:a16="http://schemas.microsoft.com/office/drawing/2014/main" id="{3364DA93-6FD7-4529-855D-090E27BAD036}"/>
              </a:ext>
            </a:extLst>
          </p:cNvPr>
          <p:cNvSpPr txBox="1"/>
          <p:nvPr/>
        </p:nvSpPr>
        <p:spPr>
          <a:xfrm>
            <a:off x="1092820" y="1342620"/>
            <a:ext cx="10261142" cy="4470455"/>
          </a:xfrm>
          <a:prstGeom prst="rect">
            <a:avLst/>
          </a:prstGeom>
          <a:noFill/>
        </p:spPr>
        <p:txBody>
          <a:bodyPr wrap="none" rtlCol="0">
            <a:spAutoFit/>
          </a:bodyPr>
          <a:lstStyle/>
          <a:p>
            <a:pPr>
              <a:lnSpc>
                <a:spcPct val="150000"/>
              </a:lnSpc>
            </a:pPr>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1</a:t>
            </a:r>
            <a:r>
              <a:rPr kumimoji="1" lang="ja-JP" altLang="en-US" sz="2800" dirty="0">
                <a:latin typeface="メイリオ" panose="020B0604030504040204" pitchFamily="50" charset="-128"/>
                <a:ea typeface="メイリオ" panose="020B0604030504040204" pitchFamily="50" charset="-128"/>
              </a:rPr>
              <a:t>．遺伝学的検査とは何か</a:t>
            </a:r>
            <a:endParaRPr kumimoji="1" lang="en-US" altLang="ja-JP" sz="2800" dirty="0">
              <a:latin typeface="メイリオ" panose="020B0604030504040204" pitchFamily="50" charset="-128"/>
              <a:ea typeface="メイリオ" panose="020B0604030504040204" pitchFamily="50" charset="-128"/>
            </a:endParaRPr>
          </a:p>
          <a:p>
            <a:pPr>
              <a:lnSpc>
                <a:spcPct val="150000"/>
              </a:lnSpc>
            </a:pPr>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2</a:t>
            </a:r>
            <a:r>
              <a:rPr kumimoji="1" lang="ja-JP" altLang="en-US" sz="2800" dirty="0">
                <a:latin typeface="メイリオ" panose="020B0604030504040204" pitchFamily="50" charset="-128"/>
                <a:ea typeface="メイリオ" panose="020B0604030504040204" pitchFamily="50" charset="-128"/>
              </a:rPr>
              <a:t>．遺伝学的検査の種類</a:t>
            </a:r>
            <a:endParaRPr kumimoji="1" lang="en-US" altLang="ja-JP" sz="2800" dirty="0">
              <a:latin typeface="メイリオ" panose="020B0604030504040204" pitchFamily="50" charset="-128"/>
              <a:ea typeface="メイリオ" panose="020B0604030504040204" pitchFamily="50" charset="-128"/>
            </a:endParaRPr>
          </a:p>
          <a:p>
            <a:pPr lvl="1">
              <a:lnSpc>
                <a:spcPct val="150000"/>
              </a:lnSpc>
            </a:pPr>
            <a:r>
              <a:rPr kumimoji="1" lang="en-US" altLang="ja-JP" sz="2000" dirty="0">
                <a:latin typeface="メイリオ" panose="020B0604030504040204" pitchFamily="50" charset="-128"/>
                <a:ea typeface="メイリオ" panose="020B0604030504040204" pitchFamily="50" charset="-128"/>
              </a:rPr>
              <a:t>2-1. </a:t>
            </a:r>
            <a:r>
              <a:rPr lang="ja-JP" altLang="en-US" sz="2000" dirty="0">
                <a:latin typeface="メイリオ" panose="020B0604030504040204" pitchFamily="50" charset="-128"/>
                <a:ea typeface="メイリオ" panose="020B0604030504040204" pitchFamily="50" charset="-128"/>
              </a:rPr>
              <a:t>すでに発症している患者の診断を目的として行われる遺伝学的検査</a:t>
            </a:r>
            <a:endParaRPr lang="en-US" altLang="ja-JP" sz="2000" dirty="0">
              <a:latin typeface="メイリオ" panose="020B0604030504040204" pitchFamily="50" charset="-128"/>
              <a:ea typeface="メイリオ" panose="020B0604030504040204" pitchFamily="50" charset="-128"/>
            </a:endParaRPr>
          </a:p>
          <a:p>
            <a:pPr lvl="1">
              <a:lnSpc>
                <a:spcPct val="150000"/>
              </a:lnSpc>
            </a:pPr>
            <a:r>
              <a:rPr lang="en-US" altLang="ja-JP" sz="2000" dirty="0">
                <a:latin typeface="メイリオ" panose="020B0604030504040204" pitchFamily="50" charset="-128"/>
                <a:ea typeface="メイリオ" panose="020B0604030504040204" pitchFamily="50" charset="-128"/>
              </a:rPr>
              <a:t>2-2. </a:t>
            </a:r>
            <a:r>
              <a:rPr lang="ja-JP" altLang="en-US" sz="2000" dirty="0">
                <a:latin typeface="メイリオ" panose="020B0604030504040204" pitchFamily="50" charset="-128"/>
                <a:ea typeface="メイリオ" panose="020B0604030504040204" pitchFamily="50" charset="-128"/>
              </a:rPr>
              <a:t>非発症保因者診断，発症前診断，出生前診断を目的に行われる遺伝学的検査</a:t>
            </a:r>
            <a:endParaRPr lang="en-US" altLang="ja-JP" sz="2000" dirty="0">
              <a:latin typeface="メイリオ" panose="020B0604030504040204" pitchFamily="50" charset="-128"/>
              <a:ea typeface="メイリオ" panose="020B0604030504040204" pitchFamily="50" charset="-128"/>
            </a:endParaRPr>
          </a:p>
          <a:p>
            <a:pPr lvl="1">
              <a:lnSpc>
                <a:spcPct val="150000"/>
              </a:lnSpc>
            </a:pPr>
            <a:r>
              <a:rPr kumimoji="1" lang="en-US" altLang="ja-JP" sz="2000" dirty="0">
                <a:latin typeface="メイリオ" panose="020B0604030504040204" pitchFamily="50" charset="-128"/>
                <a:ea typeface="メイリオ" panose="020B0604030504040204" pitchFamily="50" charset="-128"/>
              </a:rPr>
              <a:t>2-3. </a:t>
            </a:r>
            <a:r>
              <a:rPr lang="ja-JP" altLang="en-US" sz="2000" dirty="0">
                <a:latin typeface="メイリオ" panose="020B0604030504040204" pitchFamily="50" charset="-128"/>
                <a:ea typeface="メイリオ" panose="020B0604030504040204" pitchFamily="50" charset="-128"/>
              </a:rPr>
              <a:t>未成年者などを対象とする遺伝学的検査</a:t>
            </a:r>
            <a:endParaRPr lang="en-US" altLang="ja-JP" sz="2000" dirty="0">
              <a:latin typeface="メイリオ" panose="020B0604030504040204" pitchFamily="50" charset="-128"/>
              <a:ea typeface="メイリオ" panose="020B0604030504040204" pitchFamily="50" charset="-128"/>
            </a:endParaRPr>
          </a:p>
          <a:p>
            <a:pPr lvl="1">
              <a:lnSpc>
                <a:spcPct val="150000"/>
              </a:lnSpc>
            </a:pPr>
            <a:r>
              <a:rPr kumimoji="1" lang="en-US" altLang="ja-JP" sz="2000" dirty="0">
                <a:latin typeface="メイリオ" panose="020B0604030504040204" pitchFamily="50" charset="-128"/>
                <a:ea typeface="メイリオ" panose="020B0604030504040204" pitchFamily="50" charset="-128"/>
              </a:rPr>
              <a:t>2-4. </a:t>
            </a:r>
            <a:r>
              <a:rPr kumimoji="1" lang="ja-JP" altLang="en-US" sz="2000" dirty="0">
                <a:latin typeface="メイリオ" panose="020B0604030504040204" pitchFamily="50" charset="-128"/>
                <a:ea typeface="メイリオ" panose="020B0604030504040204" pitchFamily="50" charset="-128"/>
              </a:rPr>
              <a:t>薬理遺伝学的検査</a:t>
            </a:r>
            <a:endParaRPr kumimoji="1" lang="en-US" altLang="ja-JP" sz="2000" dirty="0">
              <a:latin typeface="メイリオ" panose="020B0604030504040204" pitchFamily="50" charset="-128"/>
              <a:ea typeface="メイリオ" panose="020B0604030504040204" pitchFamily="50" charset="-128"/>
            </a:endParaRPr>
          </a:p>
          <a:p>
            <a:pPr>
              <a:lnSpc>
                <a:spcPct val="150000"/>
              </a:lnSpc>
            </a:pPr>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3</a:t>
            </a:r>
            <a:r>
              <a:rPr kumimoji="1" lang="ja-JP" altLang="en-US" sz="2800" dirty="0">
                <a:latin typeface="メイリオ" panose="020B0604030504040204" pitchFamily="50" charset="-128"/>
                <a:ea typeface="メイリオ" panose="020B0604030504040204" pitchFamily="50" charset="-128"/>
              </a:rPr>
              <a:t>．個人情報と個人遺伝情報の取り扱い</a:t>
            </a:r>
            <a:endParaRPr kumimoji="1" lang="en-US" altLang="ja-JP" sz="2800" dirty="0">
              <a:latin typeface="メイリオ" panose="020B0604030504040204" pitchFamily="50" charset="-128"/>
              <a:ea typeface="メイリオ" panose="020B0604030504040204" pitchFamily="50" charset="-128"/>
            </a:endParaRPr>
          </a:p>
          <a:p>
            <a:pPr>
              <a:lnSpc>
                <a:spcPct val="150000"/>
              </a:lnSpc>
            </a:pPr>
            <a:r>
              <a:rPr kumimoji="1" lang="ja-JP" altLang="en-US" sz="2800" dirty="0">
                <a:latin typeface="メイリオ" panose="020B0604030504040204" pitchFamily="50" charset="-128"/>
                <a:ea typeface="メイリオ" panose="020B0604030504040204" pitchFamily="50" charset="-128"/>
              </a:rPr>
              <a:t>　</a:t>
            </a:r>
            <a:r>
              <a:rPr kumimoji="1" lang="en-US" altLang="ja-JP" sz="2800" dirty="0">
                <a:latin typeface="メイリオ" panose="020B0604030504040204" pitchFamily="50" charset="-128"/>
                <a:ea typeface="メイリオ" panose="020B0604030504040204" pitchFamily="50" charset="-128"/>
              </a:rPr>
              <a:t>4</a:t>
            </a:r>
            <a:r>
              <a:rPr kumimoji="1" lang="ja-JP" altLang="en-US" sz="2800" dirty="0">
                <a:latin typeface="メイリオ" panose="020B0604030504040204" pitchFamily="50" charset="-128"/>
                <a:ea typeface="メイリオ" panose="020B0604030504040204" pitchFamily="50" charset="-128"/>
              </a:rPr>
              <a:t>．遺伝カウンセリングについて</a:t>
            </a:r>
          </a:p>
        </p:txBody>
      </p:sp>
    </p:spTree>
    <p:extLst>
      <p:ext uri="{BB962C8B-B14F-4D97-AF65-F5344CB8AC3E}">
        <p14:creationId xmlns:p14="http://schemas.microsoft.com/office/powerpoint/2010/main" val="8162515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EA7B0"/>
        </a:solidFill>
        <a:effectLst/>
      </p:bgPr>
    </p:bg>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9979531-DF4D-B730-67B9-4A163C23BCC0}"/>
              </a:ext>
            </a:extLst>
          </p:cNvPr>
          <p:cNvSpPr txBox="1"/>
          <p:nvPr/>
        </p:nvSpPr>
        <p:spPr>
          <a:xfrm>
            <a:off x="5099575" y="2967335"/>
            <a:ext cx="1992854" cy="923330"/>
          </a:xfrm>
          <a:prstGeom prst="rect">
            <a:avLst/>
          </a:prstGeom>
          <a:noFill/>
        </p:spPr>
        <p:txBody>
          <a:bodyPr wrap="non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5400" b="1" i="0" u="none" strike="noStrike" kern="1200" cap="none" spc="0" normalizeH="0" baseline="0" noProof="0" dirty="0">
                <a:ln>
                  <a:noFill/>
                </a:ln>
                <a:solidFill>
                  <a:prstClr val="white"/>
                </a:solidFill>
                <a:effectLst/>
                <a:uLnTx/>
                <a:uFillTx/>
                <a:latin typeface="Calibri" panose="020F0502020204030204" pitchFamily="34" charset="0"/>
                <a:ea typeface="游ゴシック" panose="020B0400000000000000" pitchFamily="50" charset="-128"/>
                <a:cs typeface="Calibri" panose="020F0502020204030204" pitchFamily="34" charset="0"/>
              </a:rPr>
              <a:t>AFTER</a:t>
            </a:r>
            <a:endParaRPr kumimoji="1" lang="ja-JP" altLang="en-US" sz="5400" b="1" i="0" u="none" strike="noStrike" kern="1200" cap="none" spc="0" normalizeH="0" baseline="0" noProof="0" dirty="0">
              <a:ln>
                <a:noFill/>
              </a:ln>
              <a:solidFill>
                <a:prstClr val="white"/>
              </a:solidFill>
              <a:effectLst/>
              <a:uLnTx/>
              <a:uFillTx/>
              <a:latin typeface="Calibri" panose="020F0502020204030204" pitchFamily="34" charset="0"/>
              <a:ea typeface="游ゴシック" panose="020B0400000000000000" pitchFamily="50" charset="-128"/>
              <a:cs typeface="Calibri" panose="020F0502020204030204" pitchFamily="34" charset="0"/>
            </a:endParaRPr>
          </a:p>
        </p:txBody>
      </p:sp>
    </p:spTree>
    <p:extLst>
      <p:ext uri="{BB962C8B-B14F-4D97-AF65-F5344CB8AC3E}">
        <p14:creationId xmlns:p14="http://schemas.microsoft.com/office/powerpoint/2010/main" val="8458834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D6F3EFF2-3181-4313-96F0-996141CC5057}"/>
              </a:ext>
            </a:extLst>
          </p:cNvPr>
          <p:cNvSpPr/>
          <p:nvPr/>
        </p:nvSpPr>
        <p:spPr>
          <a:xfrm>
            <a:off x="2768659" y="2372755"/>
            <a:ext cx="6654681" cy="822864"/>
          </a:xfrm>
          <a:prstGeom prst="rect">
            <a:avLst/>
          </a:prstGeom>
          <a:solidFill>
            <a:schemeClr val="bg1"/>
          </a:solidFill>
          <a:ln w="12700">
            <a:solidFill>
              <a:schemeClr val="bg1">
                <a:lumMod val="95000"/>
              </a:schemeClr>
            </a:solidFill>
          </a:ln>
          <a:effectLst>
            <a:outerShdw blurRad="1778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a:extLst>
              <a:ext uri="{FF2B5EF4-FFF2-40B4-BE49-F238E27FC236}">
                <a16:creationId xmlns:a16="http://schemas.microsoft.com/office/drawing/2014/main" id="{E7AF9B31-EF09-4DD5-8756-6DB26FDACAC9}"/>
              </a:ext>
            </a:extLst>
          </p:cNvPr>
          <p:cNvSpPr/>
          <p:nvPr/>
        </p:nvSpPr>
        <p:spPr>
          <a:xfrm>
            <a:off x="2768659" y="3832961"/>
            <a:ext cx="6654681" cy="822864"/>
          </a:xfrm>
          <a:prstGeom prst="rect">
            <a:avLst/>
          </a:prstGeom>
          <a:solidFill>
            <a:schemeClr val="bg1"/>
          </a:solidFill>
          <a:ln w="12700">
            <a:solidFill>
              <a:schemeClr val="bg1">
                <a:lumMod val="95000"/>
              </a:schemeClr>
            </a:solidFill>
          </a:ln>
          <a:effectLst>
            <a:outerShdw blurRad="1778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a:extLst>
              <a:ext uri="{FF2B5EF4-FFF2-40B4-BE49-F238E27FC236}">
                <a16:creationId xmlns:a16="http://schemas.microsoft.com/office/drawing/2014/main" id="{8BD22823-AFA2-484D-9CFA-CE9C0A5EB590}"/>
              </a:ext>
            </a:extLst>
          </p:cNvPr>
          <p:cNvSpPr/>
          <p:nvPr/>
        </p:nvSpPr>
        <p:spPr>
          <a:xfrm>
            <a:off x="2768659" y="5293167"/>
            <a:ext cx="6654681" cy="822864"/>
          </a:xfrm>
          <a:prstGeom prst="rect">
            <a:avLst/>
          </a:prstGeom>
          <a:solidFill>
            <a:schemeClr val="bg1"/>
          </a:solidFill>
          <a:ln w="12700">
            <a:solidFill>
              <a:schemeClr val="bg1">
                <a:lumMod val="95000"/>
              </a:schemeClr>
            </a:solidFill>
          </a:ln>
          <a:effectLst>
            <a:outerShdw blurRad="1778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a:extLst>
              <a:ext uri="{FF2B5EF4-FFF2-40B4-BE49-F238E27FC236}">
                <a16:creationId xmlns:a16="http://schemas.microsoft.com/office/drawing/2014/main" id="{160F82B9-5E85-401C-93EF-070655C6EA2A}"/>
              </a:ext>
            </a:extLst>
          </p:cNvPr>
          <p:cNvSpPr/>
          <p:nvPr/>
        </p:nvSpPr>
        <p:spPr>
          <a:xfrm>
            <a:off x="2773324" y="912549"/>
            <a:ext cx="6654681" cy="822864"/>
          </a:xfrm>
          <a:prstGeom prst="rect">
            <a:avLst/>
          </a:prstGeom>
          <a:solidFill>
            <a:schemeClr val="bg1"/>
          </a:solidFill>
          <a:ln w="12700">
            <a:solidFill>
              <a:schemeClr val="bg1">
                <a:lumMod val="95000"/>
              </a:schemeClr>
            </a:solidFill>
          </a:ln>
          <a:effectLst>
            <a:outerShdw blurRad="177800" dist="2032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a:extLst>
              <a:ext uri="{FF2B5EF4-FFF2-40B4-BE49-F238E27FC236}">
                <a16:creationId xmlns:a16="http://schemas.microsoft.com/office/drawing/2014/main" id="{F3514B42-92DC-4C1C-80E8-41F71AC79EF8}"/>
              </a:ext>
            </a:extLst>
          </p:cNvPr>
          <p:cNvSpPr/>
          <p:nvPr/>
        </p:nvSpPr>
        <p:spPr>
          <a:xfrm>
            <a:off x="3040381" y="753831"/>
            <a:ext cx="851954" cy="1142804"/>
          </a:xfrm>
          <a:prstGeom prst="rect">
            <a:avLst/>
          </a:prstGeom>
          <a:ln>
            <a:noFill/>
          </a:ln>
          <a:effectLst>
            <a:outerShdw blurRad="177800"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2" name="正方形/長方形 11">
            <a:extLst>
              <a:ext uri="{FF2B5EF4-FFF2-40B4-BE49-F238E27FC236}">
                <a16:creationId xmlns:a16="http://schemas.microsoft.com/office/drawing/2014/main" id="{A173F884-BC91-4A13-9938-2838DAC22FE1}"/>
              </a:ext>
            </a:extLst>
          </p:cNvPr>
          <p:cNvSpPr/>
          <p:nvPr/>
        </p:nvSpPr>
        <p:spPr>
          <a:xfrm>
            <a:off x="3040381" y="2212785"/>
            <a:ext cx="851954" cy="1142804"/>
          </a:xfrm>
          <a:prstGeom prst="rect">
            <a:avLst/>
          </a:prstGeom>
          <a:solidFill>
            <a:srgbClr val="FF5050"/>
          </a:solidFill>
          <a:ln>
            <a:noFill/>
          </a:ln>
          <a:effectLst>
            <a:outerShdw blurRad="177800"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3" name="正方形/長方形 12">
            <a:extLst>
              <a:ext uri="{FF2B5EF4-FFF2-40B4-BE49-F238E27FC236}">
                <a16:creationId xmlns:a16="http://schemas.microsoft.com/office/drawing/2014/main" id="{F1520DCB-038D-42BE-84C0-2BA11894F6AF}"/>
              </a:ext>
            </a:extLst>
          </p:cNvPr>
          <p:cNvSpPr/>
          <p:nvPr/>
        </p:nvSpPr>
        <p:spPr>
          <a:xfrm>
            <a:off x="3040381" y="3671739"/>
            <a:ext cx="851954" cy="1142804"/>
          </a:xfrm>
          <a:prstGeom prst="rect">
            <a:avLst/>
          </a:prstGeom>
          <a:solidFill>
            <a:srgbClr val="00CC99"/>
          </a:solidFill>
          <a:ln>
            <a:noFill/>
          </a:ln>
          <a:effectLst>
            <a:outerShdw blurRad="177800"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a:extLst>
              <a:ext uri="{FF2B5EF4-FFF2-40B4-BE49-F238E27FC236}">
                <a16:creationId xmlns:a16="http://schemas.microsoft.com/office/drawing/2014/main" id="{625BF3CD-5B95-4337-AAB2-1E8E83D84AD4}"/>
              </a:ext>
            </a:extLst>
          </p:cNvPr>
          <p:cNvSpPr/>
          <p:nvPr/>
        </p:nvSpPr>
        <p:spPr>
          <a:xfrm>
            <a:off x="3040381" y="5133197"/>
            <a:ext cx="851954" cy="1142804"/>
          </a:xfrm>
          <a:prstGeom prst="rect">
            <a:avLst/>
          </a:prstGeom>
          <a:solidFill>
            <a:srgbClr val="FF9966"/>
          </a:solidFill>
          <a:ln>
            <a:noFill/>
          </a:ln>
          <a:effectLst>
            <a:outerShdw blurRad="177800" dist="101600" dir="2700000" algn="t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5" name="直角三角形 14">
            <a:extLst>
              <a:ext uri="{FF2B5EF4-FFF2-40B4-BE49-F238E27FC236}">
                <a16:creationId xmlns:a16="http://schemas.microsoft.com/office/drawing/2014/main" id="{77F510C3-B756-4684-9A5B-B3EBABB12006}"/>
              </a:ext>
            </a:extLst>
          </p:cNvPr>
          <p:cNvSpPr/>
          <p:nvPr/>
        </p:nvSpPr>
        <p:spPr>
          <a:xfrm>
            <a:off x="3892335" y="753831"/>
            <a:ext cx="92643" cy="158718"/>
          </a:xfrm>
          <a:prstGeom prst="rtTriangle">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直角三角形 15">
            <a:extLst>
              <a:ext uri="{FF2B5EF4-FFF2-40B4-BE49-F238E27FC236}">
                <a16:creationId xmlns:a16="http://schemas.microsoft.com/office/drawing/2014/main" id="{F5D7500C-FD2A-4485-989A-F9F81426E0FD}"/>
              </a:ext>
            </a:extLst>
          </p:cNvPr>
          <p:cNvSpPr/>
          <p:nvPr/>
        </p:nvSpPr>
        <p:spPr>
          <a:xfrm>
            <a:off x="3892335" y="2211533"/>
            <a:ext cx="92643" cy="158718"/>
          </a:xfrm>
          <a:prstGeom prst="rtTriangle">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直角三角形 16">
            <a:extLst>
              <a:ext uri="{FF2B5EF4-FFF2-40B4-BE49-F238E27FC236}">
                <a16:creationId xmlns:a16="http://schemas.microsoft.com/office/drawing/2014/main" id="{209F53BB-DAEC-4B07-8D61-94C8B49A00ED}"/>
              </a:ext>
            </a:extLst>
          </p:cNvPr>
          <p:cNvSpPr/>
          <p:nvPr/>
        </p:nvSpPr>
        <p:spPr>
          <a:xfrm>
            <a:off x="3892335" y="3674243"/>
            <a:ext cx="92643" cy="158718"/>
          </a:xfrm>
          <a:prstGeom prst="rtTriangle">
            <a:avLst/>
          </a:prstGeom>
          <a:solidFill>
            <a:srgbClr val="33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直角三角形 17">
            <a:extLst>
              <a:ext uri="{FF2B5EF4-FFF2-40B4-BE49-F238E27FC236}">
                <a16:creationId xmlns:a16="http://schemas.microsoft.com/office/drawing/2014/main" id="{5B2A9119-1F7B-480C-A0A6-13DCE2B7D1BC}"/>
              </a:ext>
            </a:extLst>
          </p:cNvPr>
          <p:cNvSpPr/>
          <p:nvPr/>
        </p:nvSpPr>
        <p:spPr>
          <a:xfrm>
            <a:off x="3892335" y="5129438"/>
            <a:ext cx="92643" cy="158718"/>
          </a:xfrm>
          <a:prstGeom prst="rtTriangle">
            <a:avLst/>
          </a:prstGeom>
          <a:solidFill>
            <a:srgbClr val="6633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テキスト ボックス 18">
            <a:extLst>
              <a:ext uri="{FF2B5EF4-FFF2-40B4-BE49-F238E27FC236}">
                <a16:creationId xmlns:a16="http://schemas.microsoft.com/office/drawing/2014/main" id="{13CEF9E9-9AFC-4A0C-9391-813F009C0D0B}"/>
              </a:ext>
            </a:extLst>
          </p:cNvPr>
          <p:cNvSpPr txBox="1"/>
          <p:nvPr/>
        </p:nvSpPr>
        <p:spPr>
          <a:xfrm>
            <a:off x="3220136" y="1002723"/>
            <a:ext cx="492443" cy="646331"/>
          </a:xfrm>
          <a:prstGeom prst="rect">
            <a:avLst/>
          </a:prstGeom>
          <a:noFill/>
        </p:spPr>
        <p:txBody>
          <a:bodyPr wrap="none" rtlCol="0">
            <a:spAutoFit/>
          </a:bodyPr>
          <a:lstStyle/>
          <a:p>
            <a:r>
              <a:rPr kumimoji="1" lang="en-US" altLang="ja-JP" sz="3600" dirty="0">
                <a:solidFill>
                  <a:schemeClr val="bg1"/>
                </a:solidFill>
                <a:latin typeface="Arial Black" panose="020B0A04020102020204" pitchFamily="34" charset="0"/>
                <a:ea typeface="Segoe UI Black" panose="020B0A02040204020203" pitchFamily="34" charset="0"/>
              </a:rPr>
              <a:t>1</a:t>
            </a:r>
            <a:endParaRPr kumimoji="1" lang="ja-JP" altLang="en-US" sz="3600" dirty="0">
              <a:solidFill>
                <a:schemeClr val="bg1"/>
              </a:solidFill>
              <a:latin typeface="Arial Black" panose="020B0A04020102020204" pitchFamily="34" charset="0"/>
            </a:endParaRPr>
          </a:p>
        </p:txBody>
      </p:sp>
      <p:sp>
        <p:nvSpPr>
          <p:cNvPr id="20" name="テキスト ボックス 19">
            <a:extLst>
              <a:ext uri="{FF2B5EF4-FFF2-40B4-BE49-F238E27FC236}">
                <a16:creationId xmlns:a16="http://schemas.microsoft.com/office/drawing/2014/main" id="{84216F25-FFC6-4D5C-868A-8F6CE0363A3A}"/>
              </a:ext>
            </a:extLst>
          </p:cNvPr>
          <p:cNvSpPr txBox="1"/>
          <p:nvPr/>
        </p:nvSpPr>
        <p:spPr>
          <a:xfrm>
            <a:off x="3220135" y="2468664"/>
            <a:ext cx="492443" cy="646331"/>
          </a:xfrm>
          <a:prstGeom prst="rect">
            <a:avLst/>
          </a:prstGeom>
          <a:noFill/>
        </p:spPr>
        <p:txBody>
          <a:bodyPr wrap="none" rtlCol="0">
            <a:spAutoFit/>
          </a:bodyPr>
          <a:lstStyle/>
          <a:p>
            <a:r>
              <a:rPr kumimoji="1" lang="en-US" altLang="ja-JP" sz="3600" dirty="0">
                <a:solidFill>
                  <a:schemeClr val="bg1"/>
                </a:solidFill>
                <a:latin typeface="Arial Black" panose="020B0A04020102020204" pitchFamily="34" charset="0"/>
                <a:ea typeface="Segoe UI Black" panose="020B0A02040204020203" pitchFamily="34" charset="0"/>
              </a:rPr>
              <a:t>2</a:t>
            </a:r>
            <a:endParaRPr kumimoji="1" lang="ja-JP" altLang="en-US" sz="3600" dirty="0">
              <a:solidFill>
                <a:schemeClr val="bg1"/>
              </a:solidFill>
              <a:latin typeface="Arial Black" panose="020B0A04020102020204" pitchFamily="34" charset="0"/>
            </a:endParaRPr>
          </a:p>
        </p:txBody>
      </p:sp>
      <p:sp>
        <p:nvSpPr>
          <p:cNvPr id="21" name="テキスト ボックス 20">
            <a:extLst>
              <a:ext uri="{FF2B5EF4-FFF2-40B4-BE49-F238E27FC236}">
                <a16:creationId xmlns:a16="http://schemas.microsoft.com/office/drawing/2014/main" id="{75E681DB-1E97-4626-85A1-F6332AF15E03}"/>
              </a:ext>
            </a:extLst>
          </p:cNvPr>
          <p:cNvSpPr txBox="1"/>
          <p:nvPr/>
        </p:nvSpPr>
        <p:spPr>
          <a:xfrm>
            <a:off x="3220108" y="3919975"/>
            <a:ext cx="492443" cy="646331"/>
          </a:xfrm>
          <a:prstGeom prst="rect">
            <a:avLst/>
          </a:prstGeom>
          <a:noFill/>
        </p:spPr>
        <p:txBody>
          <a:bodyPr wrap="none" rtlCol="0">
            <a:spAutoFit/>
          </a:bodyPr>
          <a:lstStyle/>
          <a:p>
            <a:r>
              <a:rPr kumimoji="1" lang="en-US" altLang="ja-JP" sz="3600" dirty="0">
                <a:solidFill>
                  <a:schemeClr val="bg1"/>
                </a:solidFill>
                <a:latin typeface="Arial Black" panose="020B0A04020102020204" pitchFamily="34" charset="0"/>
                <a:ea typeface="Segoe UI Black" panose="020B0A02040204020203" pitchFamily="34" charset="0"/>
              </a:rPr>
              <a:t>3</a:t>
            </a:r>
            <a:endParaRPr kumimoji="1" lang="ja-JP" altLang="en-US" sz="3600" dirty="0">
              <a:solidFill>
                <a:schemeClr val="bg1"/>
              </a:solidFill>
              <a:latin typeface="Arial Black" panose="020B0A04020102020204" pitchFamily="34" charset="0"/>
            </a:endParaRPr>
          </a:p>
        </p:txBody>
      </p:sp>
      <p:sp>
        <p:nvSpPr>
          <p:cNvPr id="22" name="テキスト ボックス 21">
            <a:extLst>
              <a:ext uri="{FF2B5EF4-FFF2-40B4-BE49-F238E27FC236}">
                <a16:creationId xmlns:a16="http://schemas.microsoft.com/office/drawing/2014/main" id="{FBD8BE92-E975-4EAD-B578-6A1A6373E190}"/>
              </a:ext>
            </a:extLst>
          </p:cNvPr>
          <p:cNvSpPr txBox="1"/>
          <p:nvPr/>
        </p:nvSpPr>
        <p:spPr>
          <a:xfrm>
            <a:off x="3220107" y="5402491"/>
            <a:ext cx="492443" cy="646331"/>
          </a:xfrm>
          <a:prstGeom prst="rect">
            <a:avLst/>
          </a:prstGeom>
          <a:noFill/>
        </p:spPr>
        <p:txBody>
          <a:bodyPr wrap="none" rtlCol="0">
            <a:spAutoFit/>
          </a:bodyPr>
          <a:lstStyle/>
          <a:p>
            <a:r>
              <a:rPr kumimoji="1" lang="en-US" altLang="ja-JP" sz="3600" dirty="0">
                <a:solidFill>
                  <a:schemeClr val="bg1"/>
                </a:solidFill>
                <a:latin typeface="Arial Black" panose="020B0A04020102020204" pitchFamily="34" charset="0"/>
                <a:ea typeface="Segoe UI Black" panose="020B0A02040204020203" pitchFamily="34" charset="0"/>
              </a:rPr>
              <a:t>4</a:t>
            </a:r>
            <a:endParaRPr kumimoji="1" lang="ja-JP" altLang="en-US" sz="3600" dirty="0">
              <a:solidFill>
                <a:schemeClr val="bg1"/>
              </a:solidFill>
              <a:latin typeface="Arial Black" panose="020B0A04020102020204" pitchFamily="34" charset="0"/>
            </a:endParaRPr>
          </a:p>
        </p:txBody>
      </p:sp>
      <p:sp>
        <p:nvSpPr>
          <p:cNvPr id="23" name="テキスト ボックス 22">
            <a:extLst>
              <a:ext uri="{FF2B5EF4-FFF2-40B4-BE49-F238E27FC236}">
                <a16:creationId xmlns:a16="http://schemas.microsoft.com/office/drawing/2014/main" id="{BFA13C67-A8FA-4BEB-A8EC-D9AA27AC5329}"/>
              </a:ext>
            </a:extLst>
          </p:cNvPr>
          <p:cNvSpPr txBox="1"/>
          <p:nvPr/>
        </p:nvSpPr>
        <p:spPr>
          <a:xfrm>
            <a:off x="8207024" y="520953"/>
            <a:ext cx="1210588" cy="338554"/>
          </a:xfrm>
          <a:prstGeom prst="rect">
            <a:avLst/>
          </a:prstGeom>
          <a:noFill/>
        </p:spPr>
        <p:txBody>
          <a:bodyPr wrap="none" rtlCol="0">
            <a:spAutoFit/>
          </a:bodyPr>
          <a:lstStyle/>
          <a:p>
            <a:r>
              <a:rPr kumimoji="1" lang="ja-JP" altLang="en-US" sz="1600" dirty="0">
                <a:solidFill>
                  <a:schemeClr val="bg1">
                    <a:lumMod val="50000"/>
                  </a:schemeClr>
                </a:solidFill>
                <a:latin typeface="メイリオ" panose="020B0604030504040204" pitchFamily="50" charset="-128"/>
                <a:ea typeface="メイリオ" panose="020B0604030504040204" pitchFamily="50" charset="-128"/>
              </a:rPr>
              <a:t>本日の内容</a:t>
            </a:r>
          </a:p>
        </p:txBody>
      </p:sp>
      <p:sp>
        <p:nvSpPr>
          <p:cNvPr id="25" name="テキスト ボックス 24">
            <a:extLst>
              <a:ext uri="{FF2B5EF4-FFF2-40B4-BE49-F238E27FC236}">
                <a16:creationId xmlns:a16="http://schemas.microsoft.com/office/drawing/2014/main" id="{E1776178-719E-4248-A019-786EF1CB3016}"/>
              </a:ext>
            </a:extLst>
          </p:cNvPr>
          <p:cNvSpPr txBox="1"/>
          <p:nvPr/>
        </p:nvSpPr>
        <p:spPr>
          <a:xfrm>
            <a:off x="4067041" y="1049961"/>
            <a:ext cx="5356299" cy="515526"/>
          </a:xfrm>
          <a:prstGeom prst="rect">
            <a:avLst/>
          </a:prstGeom>
          <a:noFill/>
        </p:spPr>
        <p:txBody>
          <a:bodyPr wrap="square">
            <a:spAutoFit/>
          </a:bodyPr>
          <a:lstStyle/>
          <a:p>
            <a:pPr>
              <a:lnSpc>
                <a:spcPct val="150000"/>
              </a:lnSpc>
            </a:pPr>
            <a:r>
              <a:rPr kumimoji="1" lang="ja-JP" altLang="en-US" sz="2000" dirty="0">
                <a:latin typeface="メイリオ" panose="020B0604030504040204" pitchFamily="50" charset="-128"/>
                <a:ea typeface="メイリオ" panose="020B0604030504040204" pitchFamily="50" charset="-128"/>
              </a:rPr>
              <a:t>遺伝学的検査とは何か</a:t>
            </a:r>
            <a:endParaRPr kumimoji="1" lang="en-US" altLang="ja-JP" sz="2000" dirty="0">
              <a:latin typeface="メイリオ" panose="020B0604030504040204" pitchFamily="50" charset="-128"/>
              <a:ea typeface="メイリオ" panose="020B0604030504040204" pitchFamily="50" charset="-128"/>
            </a:endParaRPr>
          </a:p>
        </p:txBody>
      </p:sp>
      <p:sp>
        <p:nvSpPr>
          <p:cNvPr id="26" name="テキスト ボックス 25">
            <a:extLst>
              <a:ext uri="{FF2B5EF4-FFF2-40B4-BE49-F238E27FC236}">
                <a16:creationId xmlns:a16="http://schemas.microsoft.com/office/drawing/2014/main" id="{50763B97-3037-4D08-94FD-85C5FDCF60D7}"/>
              </a:ext>
            </a:extLst>
          </p:cNvPr>
          <p:cNvSpPr txBox="1"/>
          <p:nvPr/>
        </p:nvSpPr>
        <p:spPr>
          <a:xfrm>
            <a:off x="4067041" y="2496223"/>
            <a:ext cx="5356299" cy="515526"/>
          </a:xfrm>
          <a:prstGeom prst="rect">
            <a:avLst/>
          </a:prstGeom>
          <a:noFill/>
        </p:spPr>
        <p:txBody>
          <a:bodyPr wrap="square">
            <a:spAutoFit/>
          </a:bodyPr>
          <a:lstStyle/>
          <a:p>
            <a:pPr>
              <a:lnSpc>
                <a:spcPct val="150000"/>
              </a:lnSpc>
            </a:pPr>
            <a:r>
              <a:rPr kumimoji="1" lang="ja-JP" altLang="en-US" sz="2000" dirty="0">
                <a:latin typeface="メイリオ" panose="020B0604030504040204" pitchFamily="50" charset="-128"/>
                <a:ea typeface="メイリオ" panose="020B0604030504040204" pitchFamily="50" charset="-128"/>
              </a:rPr>
              <a:t>遺伝学的検査の種類</a:t>
            </a:r>
            <a:endParaRPr kumimoji="1" lang="en-US" altLang="ja-JP" sz="2000" dirty="0">
              <a:latin typeface="メイリオ" panose="020B0604030504040204" pitchFamily="50" charset="-128"/>
              <a:ea typeface="メイリオ" panose="020B0604030504040204" pitchFamily="50" charset="-128"/>
            </a:endParaRPr>
          </a:p>
        </p:txBody>
      </p:sp>
      <p:sp>
        <p:nvSpPr>
          <p:cNvPr id="27" name="テキスト ボックス 26">
            <a:extLst>
              <a:ext uri="{FF2B5EF4-FFF2-40B4-BE49-F238E27FC236}">
                <a16:creationId xmlns:a16="http://schemas.microsoft.com/office/drawing/2014/main" id="{4FC626E7-E6C8-4877-88BD-F8CB4C0FB469}"/>
              </a:ext>
            </a:extLst>
          </p:cNvPr>
          <p:cNvSpPr txBox="1"/>
          <p:nvPr/>
        </p:nvSpPr>
        <p:spPr>
          <a:xfrm>
            <a:off x="4067041" y="3961895"/>
            <a:ext cx="5356299" cy="515526"/>
          </a:xfrm>
          <a:prstGeom prst="rect">
            <a:avLst/>
          </a:prstGeom>
          <a:noFill/>
        </p:spPr>
        <p:txBody>
          <a:bodyPr wrap="square">
            <a:spAutoFit/>
          </a:bodyPr>
          <a:lstStyle/>
          <a:p>
            <a:pPr>
              <a:lnSpc>
                <a:spcPct val="150000"/>
              </a:lnSpc>
            </a:pPr>
            <a:r>
              <a:rPr kumimoji="1" lang="ja-JP" altLang="en-US" sz="2000" dirty="0">
                <a:latin typeface="メイリオ" panose="020B0604030504040204" pitchFamily="50" charset="-128"/>
                <a:ea typeface="メイリオ" panose="020B0604030504040204" pitchFamily="50" charset="-128"/>
              </a:rPr>
              <a:t>遺伝情報と個人遺伝情報の取り扱い</a:t>
            </a:r>
            <a:endParaRPr kumimoji="1" lang="en-US" altLang="ja-JP" sz="2000" dirty="0">
              <a:latin typeface="メイリオ" panose="020B0604030504040204" pitchFamily="50" charset="-128"/>
              <a:ea typeface="メイリオ" panose="020B0604030504040204" pitchFamily="50" charset="-128"/>
            </a:endParaRPr>
          </a:p>
        </p:txBody>
      </p:sp>
      <p:sp>
        <p:nvSpPr>
          <p:cNvPr id="28" name="テキスト ボックス 27">
            <a:extLst>
              <a:ext uri="{FF2B5EF4-FFF2-40B4-BE49-F238E27FC236}">
                <a16:creationId xmlns:a16="http://schemas.microsoft.com/office/drawing/2014/main" id="{1AA0394F-E4C7-4650-BB7E-00C458ACBA6C}"/>
              </a:ext>
            </a:extLst>
          </p:cNvPr>
          <p:cNvSpPr txBox="1"/>
          <p:nvPr/>
        </p:nvSpPr>
        <p:spPr>
          <a:xfrm>
            <a:off x="4067041" y="5446836"/>
            <a:ext cx="5356299" cy="515526"/>
          </a:xfrm>
          <a:prstGeom prst="rect">
            <a:avLst/>
          </a:prstGeom>
          <a:noFill/>
        </p:spPr>
        <p:txBody>
          <a:bodyPr wrap="square">
            <a:spAutoFit/>
          </a:bodyPr>
          <a:lstStyle/>
          <a:p>
            <a:pPr>
              <a:lnSpc>
                <a:spcPct val="150000"/>
              </a:lnSpc>
            </a:pPr>
            <a:r>
              <a:rPr kumimoji="1" lang="ja-JP" altLang="en-US" sz="2000" dirty="0">
                <a:latin typeface="メイリオ" panose="020B0604030504040204" pitchFamily="50" charset="-128"/>
                <a:ea typeface="メイリオ" panose="020B0604030504040204" pitchFamily="50" charset="-128"/>
              </a:rPr>
              <a:t>遺伝カウンセリングについて</a:t>
            </a:r>
            <a:endParaRPr kumimoji="1" lang="en-US" altLang="ja-JP" sz="2000"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31822705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回路">
  <a:themeElements>
    <a:clrScheme name="回路">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回路">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路">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50</TotalTime>
  <Words>123</Words>
  <Application>Microsoft Office PowerPoint</Application>
  <PresentationFormat>ワイド画面</PresentationFormat>
  <Paragraphs>22</Paragraphs>
  <Slides>5</Slides>
  <Notes>0</Notes>
  <HiddenSlides>0</HiddenSlides>
  <MMClips>0</MMClips>
  <ScaleCrop>false</ScaleCrop>
  <HeadingPairs>
    <vt:vector size="6" baseType="variant">
      <vt:variant>
        <vt:lpstr>使用されているフォント</vt:lpstr>
      </vt:variant>
      <vt:variant>
        <vt:i4>9</vt:i4>
      </vt:variant>
      <vt:variant>
        <vt:lpstr>テーマ</vt:lpstr>
      </vt:variant>
      <vt:variant>
        <vt:i4>3</vt:i4>
      </vt:variant>
      <vt:variant>
        <vt:lpstr>スライド タイトル</vt:lpstr>
      </vt:variant>
      <vt:variant>
        <vt:i4>5</vt:i4>
      </vt:variant>
    </vt:vector>
  </HeadingPairs>
  <TitlesOfParts>
    <vt:vector size="17" baseType="lpstr">
      <vt:lpstr>メイリオ</vt:lpstr>
      <vt:lpstr>游ゴシック</vt:lpstr>
      <vt:lpstr>游ゴシック Light</vt:lpstr>
      <vt:lpstr>Arial</vt:lpstr>
      <vt:lpstr>Arial Black</vt:lpstr>
      <vt:lpstr>Calibri</vt:lpstr>
      <vt:lpstr>Calibri Light</vt:lpstr>
      <vt:lpstr>Tw Cen MT</vt:lpstr>
      <vt:lpstr>Wingdings 2</vt:lpstr>
      <vt:lpstr>回路</vt:lpstr>
      <vt:lpstr>Office テーマ</vt:lpstr>
      <vt:lpstr>HDOfficeLightV0</vt:lpstr>
      <vt:lpstr>PowerPoint プレゼンテーション</vt:lpstr>
      <vt:lpstr>PowerPoint プレゼンテーション</vt:lpstr>
      <vt:lpstr>本日の内容</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本日の内容</dc:title>
  <dc:creator>小林 啓</dc:creator>
  <cp:lastModifiedBy>小林 啓</cp:lastModifiedBy>
  <cp:revision>8</cp:revision>
  <dcterms:created xsi:type="dcterms:W3CDTF">2021-10-09T22:01:12Z</dcterms:created>
  <dcterms:modified xsi:type="dcterms:W3CDTF">2022-10-02T02:25:45Z</dcterms:modified>
</cp:coreProperties>
</file>