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4" r:id="rId2"/>
  </p:sldMasterIdLst>
  <p:sldIdLst>
    <p:sldId id="526" r:id="rId3"/>
    <p:sldId id="334" r:id="rId4"/>
    <p:sldId id="256" r:id="rId5"/>
    <p:sldId id="576" r:id="rId6"/>
    <p:sldId id="577" r:id="rId7"/>
    <p:sldId id="528" r:id="rId8"/>
    <p:sldId id="570" r:id="rId9"/>
    <p:sldId id="578" r:id="rId10"/>
    <p:sldId id="579" r:id="rId11"/>
    <p:sldId id="580" r:id="rId12"/>
    <p:sldId id="581" r:id="rId13"/>
    <p:sldId id="582" r:id="rId14"/>
    <p:sldId id="531" r:id="rId15"/>
    <p:sldId id="575" r:id="rId16"/>
    <p:sldId id="564" r:id="rId1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006666"/>
    <a:srgbClr val="FF9966"/>
    <a:srgbClr val="171C61"/>
    <a:srgbClr val="23AC38"/>
    <a:srgbClr val="717070"/>
    <a:srgbClr val="F39800"/>
    <a:srgbClr val="DADF00"/>
    <a:srgbClr val="C41F24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01" y="101"/>
      </p:cViewPr>
      <p:guideLst>
        <p:guide orient="horz" pos="2183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E1A2DD-E204-6D6A-9EF1-42F925E62A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BCBF5F4-D351-33A2-26EE-A8D4C353C0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DD10F33-1F90-C0A1-A325-06054491E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757CC-E756-424C-A89E-9AA981B61E11}" type="datetimeFigureOut">
              <a:rPr kumimoji="1" lang="ja-JP" altLang="en-US" smtClean="0"/>
              <a:t>2022/9/19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6127297-4962-F016-D138-4C9B769C0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083BC87-82D1-D56B-6D60-DA8B68018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481E-AE24-4392-A3BC-EE93850740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847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0317602-EEFD-F546-F0F7-6BA27CD4E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821FD16-5D3F-89C9-9076-3A6EC90684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5583D9-6322-1700-2973-4A9732F0F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757CC-E756-424C-A89E-9AA981B61E11}" type="datetimeFigureOut">
              <a:rPr kumimoji="1" lang="ja-JP" altLang="en-US" smtClean="0"/>
              <a:t>2022/9/19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7D05CA8-6FA8-7BFE-4C27-E71692D89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0BD06EE-59E7-6FD1-6F66-6A72E0186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481E-AE24-4392-A3BC-EE93850740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1417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76A243F-E0B8-C1F1-BEA9-16FBD56784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9417A2D-E7A3-4E09-2C61-205511046D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385D001-E8B7-3DC4-656F-E9E76873F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757CC-E756-424C-A89E-9AA981B61E11}" type="datetimeFigureOut">
              <a:rPr kumimoji="1" lang="ja-JP" altLang="en-US" smtClean="0"/>
              <a:t>2022/9/19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1730806-92B7-A751-1BA0-3BE9B5225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9FAEF6C-1AC0-7868-3F7B-8EBABD79A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481E-AE24-4392-A3BC-EE93850740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16923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757CC-E756-424C-A89E-9AA981B61E11}" type="datetimeFigureOut">
              <a:rPr kumimoji="1" lang="ja-JP" altLang="en-US" smtClean="0"/>
              <a:t>2022/9/19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481E-AE24-4392-A3BC-EE93850740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72673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757CC-E756-424C-A89E-9AA981B61E11}" type="datetimeFigureOut">
              <a:rPr kumimoji="1" lang="ja-JP" altLang="en-US" smtClean="0"/>
              <a:t>2022/9/19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481E-AE24-4392-A3BC-EE93850740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11046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757CC-E756-424C-A89E-9AA981B61E11}" type="datetimeFigureOut">
              <a:rPr kumimoji="1" lang="ja-JP" altLang="en-US" smtClean="0"/>
              <a:t>2022/9/19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481E-AE24-4392-A3BC-EE93850740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92218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757CC-E756-424C-A89E-9AA981B61E11}" type="datetimeFigureOut">
              <a:rPr kumimoji="1" lang="ja-JP" altLang="en-US" smtClean="0"/>
              <a:t>2022/9/19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481E-AE24-4392-A3BC-EE93850740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36016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757CC-E756-424C-A89E-9AA981B61E11}" type="datetimeFigureOut">
              <a:rPr kumimoji="1" lang="ja-JP" altLang="en-US" smtClean="0"/>
              <a:t>2022/9/19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481E-AE24-4392-A3BC-EE93850740B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0064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757CC-E756-424C-A89E-9AA981B61E11}" type="datetimeFigureOut">
              <a:rPr kumimoji="1" lang="ja-JP" altLang="en-US" smtClean="0"/>
              <a:t>2022/9/19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481E-AE24-4392-A3BC-EE93850740B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0073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757CC-E756-424C-A89E-9AA981B61E11}" type="datetimeFigureOut">
              <a:rPr kumimoji="1" lang="ja-JP" altLang="en-US" smtClean="0"/>
              <a:t>2022/9/19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481E-AE24-4392-A3BC-EE93850740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71157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757CC-E756-424C-A89E-9AA981B61E11}" type="datetimeFigureOut">
              <a:rPr kumimoji="1" lang="ja-JP" altLang="en-US" smtClean="0"/>
              <a:t>2022/9/19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481E-AE24-4392-A3BC-EE93850740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4783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94C45C-B33C-F02D-389A-6EAA727E7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5249230-0653-C6C0-C4B0-CF6C34147E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00160AF-C266-D00D-8A82-66F26D646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757CC-E756-424C-A89E-9AA981B61E11}" type="datetimeFigureOut">
              <a:rPr kumimoji="1" lang="ja-JP" altLang="en-US" smtClean="0"/>
              <a:t>2022/9/19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8EA2BD9-319D-9D69-3859-C41A31DA5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E8C2385-AA14-0F34-E122-EEC706EEC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481E-AE24-4392-A3BC-EE93850740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25516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757CC-E756-424C-A89E-9AA981B61E11}" type="datetimeFigureOut">
              <a:rPr kumimoji="1" lang="ja-JP" altLang="en-US" smtClean="0"/>
              <a:t>2022/9/19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481E-AE24-4392-A3BC-EE93850740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36167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757CC-E756-424C-A89E-9AA981B61E11}" type="datetimeFigureOut">
              <a:rPr kumimoji="1" lang="ja-JP" altLang="en-US" smtClean="0"/>
              <a:t>2022/9/19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481E-AE24-4392-A3BC-EE93850740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06377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757CC-E756-424C-A89E-9AA981B61E11}" type="datetimeFigureOut">
              <a:rPr kumimoji="1" lang="ja-JP" altLang="en-US" smtClean="0"/>
              <a:t>2022/9/19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481E-AE24-4392-A3BC-EE93850740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1596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A70AE0B-CBB2-9705-C819-387A29F48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EEBF13B-DA52-F125-0505-9988B1B169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FFC9800-3E99-23FC-AA96-4F9169CF1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757CC-E756-424C-A89E-9AA981B61E11}" type="datetimeFigureOut">
              <a:rPr kumimoji="1" lang="ja-JP" altLang="en-US" smtClean="0"/>
              <a:t>2022/9/19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B66AE27-F94E-8350-9C43-E377595AB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7E1B1A1-B312-9377-BC63-2354A904B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481E-AE24-4392-A3BC-EE93850740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8572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1EB5C5-E4E1-4C68-A745-65EFA87F3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29878A5-9120-DA42-F627-96F2427A26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C2A807A-4D03-3F76-F0D5-EF07D14260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FED3A24-08E5-23AA-0CC2-480EDAE59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757CC-E756-424C-A89E-9AA981B61E11}" type="datetimeFigureOut">
              <a:rPr kumimoji="1" lang="ja-JP" altLang="en-US" smtClean="0"/>
              <a:t>2022/9/19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CA06F1A-F8D4-9AF1-7A17-203BF2482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B70D1B4-37A2-3060-0997-CD3EE792A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481E-AE24-4392-A3BC-EE93850740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9124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17DDD2-77BF-9811-3D10-8B12F6DB6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4AC346A-084A-91D1-77DB-EE996EB413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DED1316-E224-A9F5-E16B-DD8F886E87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4DE503A-E7A4-2FE1-CC76-9C8D853E19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25367E2-C08C-C138-E773-B06D7A1098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52873A0-B96D-316D-137D-827F86A53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757CC-E756-424C-A89E-9AA981B61E11}" type="datetimeFigureOut">
              <a:rPr kumimoji="1" lang="ja-JP" altLang="en-US" smtClean="0"/>
              <a:t>2022/9/19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1552221-824B-0B00-DC7E-38476DA2F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16D2DD5-B65B-0652-D419-03FED7FAF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481E-AE24-4392-A3BC-EE93850740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2790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FAE45E-2CD5-42A7-B001-144FF527B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056084D-9CDE-2081-0108-A8CD34C7F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757CC-E756-424C-A89E-9AA981B61E11}" type="datetimeFigureOut">
              <a:rPr kumimoji="1" lang="ja-JP" altLang="en-US" smtClean="0"/>
              <a:t>2022/9/19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4CF9C9E-BF1A-0262-D2E7-3B6FB06FF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52AA792-6990-7635-039A-BB786DCE0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481E-AE24-4392-A3BC-EE93850740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0110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66DCB08-B4A9-795B-947F-6642C38C7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757CC-E756-424C-A89E-9AA981B61E11}" type="datetimeFigureOut">
              <a:rPr kumimoji="1" lang="ja-JP" altLang="en-US" smtClean="0"/>
              <a:t>2022/9/19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C3DA640-0060-3BF9-9410-0BDB1B217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EDCAD55-C1CF-4883-ADBF-E49567D01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481E-AE24-4392-A3BC-EE93850740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0121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324313-B55E-272B-76C1-24ECA1C03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503C5A8-4746-E638-211B-B1870D49EE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5857B11-DF7A-BF3B-E587-912E7F5504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3E7AF7B-BA84-DEC3-1BC0-139185BFB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757CC-E756-424C-A89E-9AA981B61E11}" type="datetimeFigureOut">
              <a:rPr kumimoji="1" lang="ja-JP" altLang="en-US" smtClean="0"/>
              <a:t>2022/9/19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2EA3FD0-220E-2350-9724-A1D6DF28B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36F2A87-39EC-5FAA-C374-D55F2A603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481E-AE24-4392-A3BC-EE93850740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72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D2B6D4-EDF0-1A37-AED2-292A8CEEB5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C263454-F7F4-02CD-DD15-735198C354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E6DBA0A-02C1-57F6-319B-581276D648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8808551-861D-383A-BE30-B1818F976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757CC-E756-424C-A89E-9AA981B61E11}" type="datetimeFigureOut">
              <a:rPr kumimoji="1" lang="ja-JP" altLang="en-US" smtClean="0"/>
              <a:t>2022/9/19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D527B94-D116-6D5A-9E18-613CF1A1C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F2BC50F-5153-C4B2-1DBB-407F9C802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481E-AE24-4392-A3BC-EE93850740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1801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7754860-0CA7-49FF-58D8-2F8532516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1F87980-D6CB-A6AB-BC1F-B4C3B1CA5C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3BC3482-8FE8-7F5D-B893-DFDE018EA6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757CC-E756-424C-A89E-9AA981B61E11}" type="datetimeFigureOut">
              <a:rPr kumimoji="1" lang="ja-JP" altLang="en-US" smtClean="0"/>
              <a:t>2022/9/19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1803F67-171C-A123-24AF-95937C4975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BA8CC7E-B55A-A1E3-2508-5204128154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0481E-AE24-4392-A3BC-EE93850740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2678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0757CC-E756-424C-A89E-9AA981B61E11}" type="datetimeFigureOut">
              <a:rPr kumimoji="1" lang="ja-JP" altLang="en-US" smtClean="0"/>
              <a:t>2022/9/19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0481E-AE24-4392-A3BC-EE93850740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9688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A9343D6-D701-6F11-59A0-E3E2BCF71DCF}"/>
              </a:ext>
            </a:extLst>
          </p:cNvPr>
          <p:cNvSpPr/>
          <p:nvPr/>
        </p:nvSpPr>
        <p:spPr>
          <a:xfrm>
            <a:off x="3340101" y="829797"/>
            <a:ext cx="5511798" cy="5511798"/>
          </a:xfrm>
          <a:prstGeom prst="rect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2E7FD0D-FF37-7062-2C6B-15332569726E}"/>
              </a:ext>
            </a:extLst>
          </p:cNvPr>
          <p:cNvSpPr txBox="1"/>
          <p:nvPr/>
        </p:nvSpPr>
        <p:spPr>
          <a:xfrm>
            <a:off x="4464782" y="2359025"/>
            <a:ext cx="32624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000" b="1" dirty="0">
                <a:solidFill>
                  <a:schemeClr val="bg1"/>
                </a:solidFill>
              </a:rPr>
              <a:t>医療者のスライドデザイン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0D01F2A-1A3C-D628-E04D-BCEA07C1B4E4}"/>
              </a:ext>
            </a:extLst>
          </p:cNvPr>
          <p:cNvSpPr txBox="1"/>
          <p:nvPr/>
        </p:nvSpPr>
        <p:spPr>
          <a:xfrm>
            <a:off x="4272427" y="2804557"/>
            <a:ext cx="364715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5400" b="1" dirty="0">
                <a:solidFill>
                  <a:schemeClr val="bg1"/>
                </a:solidFill>
              </a:rPr>
              <a:t>配色と画像</a:t>
            </a:r>
            <a:endParaRPr kumimoji="1" lang="en-US" altLang="ja-JP" sz="5400" b="1" dirty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5400" b="1" dirty="0">
                <a:solidFill>
                  <a:schemeClr val="bg1"/>
                </a:solidFill>
              </a:rPr>
              <a:t>の練習</a:t>
            </a:r>
          </a:p>
        </p:txBody>
      </p:sp>
    </p:spTree>
    <p:extLst>
      <p:ext uri="{BB962C8B-B14F-4D97-AF65-F5344CB8AC3E}">
        <p14:creationId xmlns:p14="http://schemas.microsoft.com/office/powerpoint/2010/main" val="27305222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EBE942A-ADC4-2752-9B5E-66111FAA2F92}"/>
              </a:ext>
            </a:extLst>
          </p:cNvPr>
          <p:cNvSpPr/>
          <p:nvPr/>
        </p:nvSpPr>
        <p:spPr>
          <a:xfrm>
            <a:off x="0" y="5695949"/>
            <a:ext cx="12192000" cy="1162051"/>
          </a:xfrm>
          <a:prstGeom prst="rect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479999E-6B5D-5C5C-3B24-D4B840CF2C26}"/>
              </a:ext>
            </a:extLst>
          </p:cNvPr>
          <p:cNvSpPr txBox="1"/>
          <p:nvPr/>
        </p:nvSpPr>
        <p:spPr>
          <a:xfrm>
            <a:off x="1346225" y="6189417"/>
            <a:ext cx="9499716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800" b="1" i="0" u="none" strike="noStrike" baseline="30000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「図の形式」→「色」を選び、設定した色にアイコンカラーを変えることも可能です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BEEE101F-0FD1-0D88-0D2F-898A4EECEB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6100" y="1769250"/>
            <a:ext cx="2193150" cy="2193150"/>
          </a:xfrm>
          <a:prstGeom prst="rect">
            <a:avLst/>
          </a:prstGeom>
        </p:spPr>
      </p:pic>
      <p:sp>
        <p:nvSpPr>
          <p:cNvPr id="6" name="二等辺三角形 5">
            <a:extLst>
              <a:ext uri="{FF2B5EF4-FFF2-40B4-BE49-F238E27FC236}">
                <a16:creationId xmlns:a16="http://schemas.microsoft.com/office/drawing/2014/main" id="{EE7B98FC-FDB9-2EF3-389B-85AC17C86603}"/>
              </a:ext>
            </a:extLst>
          </p:cNvPr>
          <p:cNvSpPr/>
          <p:nvPr/>
        </p:nvSpPr>
        <p:spPr>
          <a:xfrm rot="5400000">
            <a:off x="5848350" y="2800350"/>
            <a:ext cx="530352" cy="457200"/>
          </a:xfrm>
          <a:prstGeom prst="triangl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CDCB40B7-5F37-7CD5-FDDA-783207AE1166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2750" y="1769250"/>
            <a:ext cx="2193150" cy="2193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5558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EBE942A-ADC4-2752-9B5E-66111FAA2F92}"/>
              </a:ext>
            </a:extLst>
          </p:cNvPr>
          <p:cNvSpPr/>
          <p:nvPr/>
        </p:nvSpPr>
        <p:spPr>
          <a:xfrm>
            <a:off x="0" y="5695949"/>
            <a:ext cx="12192000" cy="1162051"/>
          </a:xfrm>
          <a:prstGeom prst="rect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479999E-6B5D-5C5C-3B24-D4B840CF2C26}"/>
              </a:ext>
            </a:extLst>
          </p:cNvPr>
          <p:cNvSpPr txBox="1"/>
          <p:nvPr/>
        </p:nvSpPr>
        <p:spPr>
          <a:xfrm>
            <a:off x="1346234" y="6189417"/>
            <a:ext cx="9499716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800" b="1" i="0" u="none" strike="noStrike" baseline="30000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アイコンは大きく配置するより、少し小さめで余裕を持たせたほうがきれいに見えます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BEEE101F-0FD1-0D88-0D2F-898A4EECEB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4950" y="1006863"/>
            <a:ext cx="3235374" cy="3235374"/>
          </a:xfrm>
          <a:prstGeom prst="rect">
            <a:avLst/>
          </a:prstGeom>
        </p:spPr>
      </p:pic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1A1383CF-0457-4D2C-29B8-877C26749DE2}"/>
              </a:ext>
            </a:extLst>
          </p:cNvPr>
          <p:cNvSpPr/>
          <p:nvPr/>
        </p:nvSpPr>
        <p:spPr>
          <a:xfrm>
            <a:off x="993800" y="781050"/>
            <a:ext cx="4257675" cy="4324350"/>
          </a:xfrm>
          <a:prstGeom prst="roundRect">
            <a:avLst>
              <a:gd name="adj" fmla="val 592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4EE3B05-8F06-C4B0-F785-C49A250A4EA6}"/>
              </a:ext>
            </a:extLst>
          </p:cNvPr>
          <p:cNvSpPr txBox="1"/>
          <p:nvPr/>
        </p:nvSpPr>
        <p:spPr>
          <a:xfrm>
            <a:off x="2619935" y="4273762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/>
              <a:t>減塩</a:t>
            </a: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2A8B419C-7FD4-51F4-E779-192FD86315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1177" y="1595889"/>
            <a:ext cx="2076372" cy="2076372"/>
          </a:xfrm>
          <a:prstGeom prst="rect">
            <a:avLst/>
          </a:prstGeom>
        </p:spPr>
      </p:pic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7EF3D12C-09EC-0D50-21F9-E976060065BC}"/>
              </a:ext>
            </a:extLst>
          </p:cNvPr>
          <p:cNvSpPr/>
          <p:nvPr/>
        </p:nvSpPr>
        <p:spPr>
          <a:xfrm>
            <a:off x="6940526" y="781050"/>
            <a:ext cx="4257675" cy="4324350"/>
          </a:xfrm>
          <a:prstGeom prst="roundRect">
            <a:avLst>
              <a:gd name="adj" fmla="val 592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5626E1E-3D40-3C0A-831D-4C818245DCAC}"/>
              </a:ext>
            </a:extLst>
          </p:cNvPr>
          <p:cNvSpPr txBox="1"/>
          <p:nvPr/>
        </p:nvSpPr>
        <p:spPr>
          <a:xfrm>
            <a:off x="8566661" y="4130887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/>
              <a:t>減塩</a:t>
            </a:r>
          </a:p>
        </p:txBody>
      </p:sp>
      <p:sp>
        <p:nvSpPr>
          <p:cNvPr id="12" name="二等辺三角形 11">
            <a:extLst>
              <a:ext uri="{FF2B5EF4-FFF2-40B4-BE49-F238E27FC236}">
                <a16:creationId xmlns:a16="http://schemas.microsoft.com/office/drawing/2014/main" id="{4327282A-F4F5-A7FF-E96D-F0769D4D919B}"/>
              </a:ext>
            </a:extLst>
          </p:cNvPr>
          <p:cNvSpPr/>
          <p:nvPr/>
        </p:nvSpPr>
        <p:spPr>
          <a:xfrm rot="5400000">
            <a:off x="5848350" y="2800350"/>
            <a:ext cx="530352" cy="457200"/>
          </a:xfrm>
          <a:prstGeom prst="triangl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48451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EBE942A-ADC4-2752-9B5E-66111FAA2F92}"/>
              </a:ext>
            </a:extLst>
          </p:cNvPr>
          <p:cNvSpPr/>
          <p:nvPr/>
        </p:nvSpPr>
        <p:spPr>
          <a:xfrm>
            <a:off x="0" y="5695949"/>
            <a:ext cx="12192000" cy="1162051"/>
          </a:xfrm>
          <a:prstGeom prst="rect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479999E-6B5D-5C5C-3B24-D4B840CF2C26}"/>
              </a:ext>
            </a:extLst>
          </p:cNvPr>
          <p:cNvSpPr txBox="1"/>
          <p:nvPr/>
        </p:nvSpPr>
        <p:spPr>
          <a:xfrm>
            <a:off x="2182207" y="6189417"/>
            <a:ext cx="7827785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800" b="1" i="0" u="none" strike="noStrike" baseline="30000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図を選択して右クリック「図の書式設定」で影や光彩の設定ができます</a:t>
            </a: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8A34B003-441D-F191-7EFC-1BE4BF8104FE}"/>
              </a:ext>
            </a:extLst>
          </p:cNvPr>
          <p:cNvGrpSpPr/>
          <p:nvPr/>
        </p:nvGrpSpPr>
        <p:grpSpPr>
          <a:xfrm>
            <a:off x="2147125" y="1352550"/>
            <a:ext cx="3132298" cy="3181350"/>
            <a:chOff x="815951" y="781050"/>
            <a:chExt cx="4257675" cy="4324350"/>
          </a:xfrm>
          <a:effectLst>
            <a:glow rad="254000">
              <a:schemeClr val="accent3">
                <a:satMod val="175000"/>
                <a:alpha val="20000"/>
              </a:schemeClr>
            </a:glow>
          </a:effectLst>
        </p:grpSpPr>
        <p:sp>
          <p:nvSpPr>
            <p:cNvPr id="10" name="四角形: 角を丸くする 9">
              <a:extLst>
                <a:ext uri="{FF2B5EF4-FFF2-40B4-BE49-F238E27FC236}">
                  <a16:creationId xmlns:a16="http://schemas.microsoft.com/office/drawing/2014/main" id="{7EF3D12C-09EC-0D50-21F9-E976060065BC}"/>
                </a:ext>
              </a:extLst>
            </p:cNvPr>
            <p:cNvSpPr/>
            <p:nvPr/>
          </p:nvSpPr>
          <p:spPr>
            <a:xfrm>
              <a:off x="815951" y="781050"/>
              <a:ext cx="4257675" cy="4324350"/>
            </a:xfrm>
            <a:prstGeom prst="roundRect">
              <a:avLst>
                <a:gd name="adj" fmla="val 5929"/>
              </a:avLst>
            </a:prstGeom>
            <a:solidFill>
              <a:schemeClr val="bg1"/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pic>
          <p:nvPicPr>
            <p:cNvPr id="9" name="図 8">
              <a:extLst>
                <a:ext uri="{FF2B5EF4-FFF2-40B4-BE49-F238E27FC236}">
                  <a16:creationId xmlns:a16="http://schemas.microsoft.com/office/drawing/2014/main" id="{2A8B419C-7FD4-51F4-E779-192FD863156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6602" y="1595889"/>
              <a:ext cx="2076372" cy="2076372"/>
            </a:xfrm>
            <a:prstGeom prst="rect">
              <a:avLst/>
            </a:prstGeom>
          </p:spPr>
        </p:pic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45626E1E-3D40-3C0A-831D-4C818245DCAC}"/>
                </a:ext>
              </a:extLst>
            </p:cNvPr>
            <p:cNvSpPr txBox="1"/>
            <p:nvPr/>
          </p:nvSpPr>
          <p:spPr>
            <a:xfrm>
              <a:off x="2442086" y="4130887"/>
              <a:ext cx="100540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3200" b="1" dirty="0"/>
                <a:t>減塩</a:t>
              </a:r>
            </a:p>
          </p:txBody>
        </p:sp>
      </p:grpSp>
      <p:pic>
        <p:nvPicPr>
          <p:cNvPr id="13" name="図 12">
            <a:extLst>
              <a:ext uri="{FF2B5EF4-FFF2-40B4-BE49-F238E27FC236}">
                <a16:creationId xmlns:a16="http://schemas.microsoft.com/office/drawing/2014/main" id="{A2C7DF1D-DC24-A692-6D87-4BBA0F905E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2579" y="622570"/>
            <a:ext cx="2689244" cy="4461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31358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BC97A32-180A-FBD6-A26C-BDE2C58D9EC2}"/>
              </a:ext>
            </a:extLst>
          </p:cNvPr>
          <p:cNvSpPr txBox="1"/>
          <p:nvPr/>
        </p:nvSpPr>
        <p:spPr>
          <a:xfrm>
            <a:off x="3541460" y="2950607"/>
            <a:ext cx="51090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4800" b="1" dirty="0">
                <a:solidFill>
                  <a:schemeClr val="bg1"/>
                </a:solidFill>
              </a:rPr>
              <a:t>デザインの参考例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FA20DE2-8962-8543-7CB3-4BFC419A1F12}"/>
              </a:ext>
            </a:extLst>
          </p:cNvPr>
          <p:cNvSpPr txBox="1"/>
          <p:nvPr/>
        </p:nvSpPr>
        <p:spPr>
          <a:xfrm>
            <a:off x="4464795" y="4008192"/>
            <a:ext cx="32624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400" b="1" i="0" u="none" strike="noStrike" baseline="30000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これが唯一の正解ではありません</a:t>
            </a:r>
          </a:p>
        </p:txBody>
      </p:sp>
    </p:spTree>
    <p:extLst>
      <p:ext uri="{BB962C8B-B14F-4D97-AF65-F5344CB8AC3E}">
        <p14:creationId xmlns:p14="http://schemas.microsoft.com/office/powerpoint/2010/main" val="19119009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87EAB9E-E46F-BBF6-AB95-8C51F7A8590A}"/>
              </a:ext>
            </a:extLst>
          </p:cNvPr>
          <p:cNvSpPr txBox="1"/>
          <p:nvPr/>
        </p:nvSpPr>
        <p:spPr>
          <a:xfrm>
            <a:off x="293810" y="205697"/>
            <a:ext cx="38779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solidFill>
                  <a:srgbClr val="009999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高血圧を予防する生活習慣</a:t>
            </a:r>
          </a:p>
        </p:txBody>
      </p: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D0AE4600-ACAF-8ABA-476E-AD2989ED0794}"/>
              </a:ext>
            </a:extLst>
          </p:cNvPr>
          <p:cNvCxnSpPr/>
          <p:nvPr/>
        </p:nvCxnSpPr>
        <p:spPr>
          <a:xfrm>
            <a:off x="0" y="816087"/>
            <a:ext cx="12192000" cy="0"/>
          </a:xfrm>
          <a:prstGeom prst="line">
            <a:avLst/>
          </a:prstGeom>
          <a:ln>
            <a:solidFill>
              <a:srgbClr val="009999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093A2C77-5576-B1DF-6686-2B4F688C889F}"/>
              </a:ext>
            </a:extLst>
          </p:cNvPr>
          <p:cNvSpPr/>
          <p:nvPr/>
        </p:nvSpPr>
        <p:spPr>
          <a:xfrm>
            <a:off x="1778792" y="1095376"/>
            <a:ext cx="2581275" cy="2457450"/>
          </a:xfrm>
          <a:prstGeom prst="roundRect">
            <a:avLst>
              <a:gd name="adj" fmla="val 4859"/>
            </a:avLst>
          </a:prstGeom>
          <a:solidFill>
            <a:schemeClr val="bg1"/>
          </a:solidFill>
          <a:ln>
            <a:solidFill>
              <a:srgbClr val="009999">
                <a:alpha val="50000"/>
              </a:srgbClr>
            </a:solidFill>
          </a:ln>
          <a:effectLst>
            <a:glow rad="139700">
              <a:schemeClr val="accent3">
                <a:satMod val="175000"/>
                <a:alpha val="2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5111F5B1-997C-D665-F7D8-49684FD54DF4}"/>
              </a:ext>
            </a:extLst>
          </p:cNvPr>
          <p:cNvSpPr/>
          <p:nvPr/>
        </p:nvSpPr>
        <p:spPr>
          <a:xfrm>
            <a:off x="4805362" y="1095376"/>
            <a:ext cx="2581275" cy="2457450"/>
          </a:xfrm>
          <a:prstGeom prst="roundRect">
            <a:avLst>
              <a:gd name="adj" fmla="val 4859"/>
            </a:avLst>
          </a:prstGeom>
          <a:solidFill>
            <a:schemeClr val="bg1"/>
          </a:solidFill>
          <a:ln>
            <a:solidFill>
              <a:srgbClr val="009999">
                <a:alpha val="50000"/>
              </a:srgbClr>
            </a:solidFill>
          </a:ln>
          <a:effectLst>
            <a:glow rad="139700">
              <a:schemeClr val="accent3">
                <a:satMod val="175000"/>
                <a:alpha val="2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BCEAA594-DD1E-57BC-2825-DCA544CD7AD5}"/>
              </a:ext>
            </a:extLst>
          </p:cNvPr>
          <p:cNvSpPr/>
          <p:nvPr/>
        </p:nvSpPr>
        <p:spPr>
          <a:xfrm>
            <a:off x="7831932" y="1095375"/>
            <a:ext cx="2581275" cy="2457450"/>
          </a:xfrm>
          <a:prstGeom prst="roundRect">
            <a:avLst>
              <a:gd name="adj" fmla="val 4859"/>
            </a:avLst>
          </a:prstGeom>
          <a:solidFill>
            <a:schemeClr val="bg1"/>
          </a:solidFill>
          <a:ln>
            <a:solidFill>
              <a:srgbClr val="009999">
                <a:alpha val="50000"/>
              </a:srgbClr>
            </a:solidFill>
          </a:ln>
          <a:effectLst>
            <a:glow rad="139700">
              <a:schemeClr val="accent3">
                <a:satMod val="175000"/>
                <a:alpha val="2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F8878D2E-72BB-39FC-8673-8FC9C9EE1841}"/>
              </a:ext>
            </a:extLst>
          </p:cNvPr>
          <p:cNvSpPr/>
          <p:nvPr/>
        </p:nvSpPr>
        <p:spPr>
          <a:xfrm>
            <a:off x="1778792" y="3924301"/>
            <a:ext cx="2581275" cy="2457450"/>
          </a:xfrm>
          <a:prstGeom prst="roundRect">
            <a:avLst>
              <a:gd name="adj" fmla="val 4859"/>
            </a:avLst>
          </a:prstGeom>
          <a:solidFill>
            <a:schemeClr val="bg1"/>
          </a:solidFill>
          <a:ln>
            <a:solidFill>
              <a:srgbClr val="009999">
                <a:alpha val="50000"/>
              </a:srgbClr>
            </a:solidFill>
          </a:ln>
          <a:effectLst>
            <a:glow rad="139700">
              <a:schemeClr val="accent3">
                <a:satMod val="175000"/>
                <a:alpha val="2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CD82C2FE-DE49-ABA4-4691-EF42356D510F}"/>
              </a:ext>
            </a:extLst>
          </p:cNvPr>
          <p:cNvSpPr/>
          <p:nvPr/>
        </p:nvSpPr>
        <p:spPr>
          <a:xfrm>
            <a:off x="4805362" y="3924301"/>
            <a:ext cx="2581275" cy="2457450"/>
          </a:xfrm>
          <a:prstGeom prst="roundRect">
            <a:avLst>
              <a:gd name="adj" fmla="val 4859"/>
            </a:avLst>
          </a:prstGeom>
          <a:solidFill>
            <a:schemeClr val="bg1"/>
          </a:solidFill>
          <a:ln>
            <a:solidFill>
              <a:srgbClr val="009999">
                <a:alpha val="50000"/>
              </a:srgbClr>
            </a:solidFill>
          </a:ln>
          <a:effectLst>
            <a:glow rad="139700">
              <a:schemeClr val="accent3">
                <a:satMod val="175000"/>
                <a:alpha val="2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13CA9818-3EDC-A33C-9735-9E0D68ED5F9E}"/>
              </a:ext>
            </a:extLst>
          </p:cNvPr>
          <p:cNvSpPr/>
          <p:nvPr/>
        </p:nvSpPr>
        <p:spPr>
          <a:xfrm>
            <a:off x="7831932" y="3924300"/>
            <a:ext cx="2581275" cy="2457450"/>
          </a:xfrm>
          <a:prstGeom prst="roundRect">
            <a:avLst>
              <a:gd name="adj" fmla="val 4859"/>
            </a:avLst>
          </a:prstGeom>
          <a:solidFill>
            <a:schemeClr val="bg1"/>
          </a:solidFill>
          <a:ln>
            <a:solidFill>
              <a:srgbClr val="009999">
                <a:alpha val="50000"/>
              </a:srgbClr>
            </a:solidFill>
          </a:ln>
          <a:effectLst>
            <a:glow rad="139700">
              <a:schemeClr val="accent3">
                <a:satMod val="175000"/>
                <a:alpha val="2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BB1AB86C-C1B2-5D0C-CE48-B57F5E3086FA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1674" y="4400550"/>
            <a:ext cx="800100" cy="800100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E4BC6306-E4D0-AD1C-88CB-80A3387A4A07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5950" y="1637894"/>
            <a:ext cx="800100" cy="800100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45BB346A-7450-8ED3-C4DB-FAC36550F4D0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9380" y="1637894"/>
            <a:ext cx="800100" cy="800100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E2B41D4C-E49B-E10E-E859-6E13DBEAAE7D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9380" y="4400550"/>
            <a:ext cx="800100" cy="800100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582D661E-9E13-4FDD-4973-D2AFA0D5AE37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2520" y="4400550"/>
            <a:ext cx="800100" cy="800100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10A419E7-CFF3-6DA6-02CD-C746F26BBB9C}"/>
              </a:ext>
            </a:extLst>
          </p:cNvPr>
          <p:cNvPicPr>
            <a:picLocks noChangeAspect="1"/>
          </p:cNvPicPr>
          <p:nvPr/>
        </p:nvPicPr>
        <p:blipFill>
          <a:blip r:embed="rId7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2521" y="1637894"/>
            <a:ext cx="800100" cy="800100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9BC0037A-C3B4-4F51-3092-77D164AC35CA}"/>
              </a:ext>
            </a:extLst>
          </p:cNvPr>
          <p:cNvSpPr txBox="1"/>
          <p:nvPr/>
        </p:nvSpPr>
        <p:spPr>
          <a:xfrm>
            <a:off x="2630789" y="2755613"/>
            <a:ext cx="8771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400" b="1" spc="300" dirty="0"/>
              <a:t>減塩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37C89557-3115-33CF-5D0A-B390040AAD9D}"/>
              </a:ext>
            </a:extLst>
          </p:cNvPr>
          <p:cNvSpPr txBox="1"/>
          <p:nvPr/>
        </p:nvSpPr>
        <p:spPr>
          <a:xfrm>
            <a:off x="5657419" y="2755613"/>
            <a:ext cx="8771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400" b="1" spc="300" dirty="0"/>
              <a:t>運動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AFC624A0-5F1B-C72E-1BF3-8D9C282D7F6B}"/>
              </a:ext>
            </a:extLst>
          </p:cNvPr>
          <p:cNvSpPr txBox="1"/>
          <p:nvPr/>
        </p:nvSpPr>
        <p:spPr>
          <a:xfrm>
            <a:off x="8555747" y="2627739"/>
            <a:ext cx="11336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000" b="1" spc="-150" dirty="0"/>
              <a:t>ストレス</a:t>
            </a:r>
            <a:endParaRPr kumimoji="1" lang="en-US" altLang="ja-JP" sz="2000" b="1" spc="-150" dirty="0"/>
          </a:p>
          <a:p>
            <a:pPr algn="ctr"/>
            <a:r>
              <a:rPr kumimoji="1" lang="ja-JP" altLang="en-US" sz="2000" b="1" spc="-150" dirty="0"/>
              <a:t>を減らす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F476CF4A-DC4B-7E2C-A886-A6157561A834}"/>
              </a:ext>
            </a:extLst>
          </p:cNvPr>
          <p:cNvSpPr txBox="1"/>
          <p:nvPr/>
        </p:nvSpPr>
        <p:spPr>
          <a:xfrm>
            <a:off x="2669380" y="5568015"/>
            <a:ext cx="8771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400" b="1" spc="300" dirty="0"/>
              <a:t>睡眠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E752B111-7470-878F-5D20-71EEF3DD7843}"/>
              </a:ext>
            </a:extLst>
          </p:cNvPr>
          <p:cNvSpPr txBox="1"/>
          <p:nvPr/>
        </p:nvSpPr>
        <p:spPr>
          <a:xfrm>
            <a:off x="5657910" y="5568015"/>
            <a:ext cx="8771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400" b="1" spc="300" dirty="0"/>
              <a:t>節酒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2C472044-37F5-0CC8-9505-3264B3618ECB}"/>
              </a:ext>
            </a:extLst>
          </p:cNvPr>
          <p:cNvSpPr txBox="1"/>
          <p:nvPr/>
        </p:nvSpPr>
        <p:spPr>
          <a:xfrm>
            <a:off x="8683987" y="5568015"/>
            <a:ext cx="8771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400" b="1" spc="300" dirty="0"/>
              <a:t>禁煙</a:t>
            </a:r>
          </a:p>
        </p:txBody>
      </p:sp>
    </p:spTree>
    <p:extLst>
      <p:ext uri="{BB962C8B-B14F-4D97-AF65-F5344CB8AC3E}">
        <p14:creationId xmlns:p14="http://schemas.microsoft.com/office/powerpoint/2010/main" val="2246501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9550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EE327041-E5DA-64BE-C2CF-AC8D0D6434E8}"/>
              </a:ext>
            </a:extLst>
          </p:cNvPr>
          <p:cNvGrpSpPr/>
          <p:nvPr/>
        </p:nvGrpSpPr>
        <p:grpSpPr>
          <a:xfrm>
            <a:off x="11238419" y="174934"/>
            <a:ext cx="772160" cy="375076"/>
            <a:chOff x="11059161" y="161761"/>
            <a:chExt cx="772160" cy="375076"/>
          </a:xfrm>
          <a:solidFill>
            <a:srgbClr val="E6AF00"/>
          </a:solidFill>
        </p:grpSpPr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1FD25F9E-1568-60FD-9861-1BF9541F30B4}"/>
                </a:ext>
              </a:extLst>
            </p:cNvPr>
            <p:cNvSpPr/>
            <p:nvPr/>
          </p:nvSpPr>
          <p:spPr>
            <a:xfrm>
              <a:off x="11059161" y="161761"/>
              <a:ext cx="772160" cy="310679"/>
            </a:xfrm>
            <a:prstGeom prst="rect">
              <a:avLst/>
            </a:prstGeom>
            <a:solidFill>
              <a:srgbClr val="0099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634A4C55-5465-8DA4-D104-EED95F2631EF}"/>
                </a:ext>
              </a:extLst>
            </p:cNvPr>
            <p:cNvSpPr txBox="1"/>
            <p:nvPr/>
          </p:nvSpPr>
          <p:spPr>
            <a:xfrm>
              <a:off x="11207439" y="167505"/>
              <a:ext cx="4924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R="0" algn="ctr" rtl="0"/>
              <a:r>
                <a:rPr lang="ja-JP" altLang="en-US" b="1" i="0" u="none" strike="noStrike" baseline="30000" dirty="0">
                  <a:solidFill>
                    <a:schemeClr val="bg1"/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課題</a:t>
              </a:r>
              <a:endParaRPr lang="ja-JP" altLang="en-US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</p:grp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266FA3A-EE3E-ED1F-B2B1-9B32BBFA67E0}"/>
              </a:ext>
            </a:extLst>
          </p:cNvPr>
          <p:cNvSpPr txBox="1"/>
          <p:nvPr/>
        </p:nvSpPr>
        <p:spPr>
          <a:xfrm>
            <a:off x="312860" y="253322"/>
            <a:ext cx="44165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高血圧を予防する生活習慣</a:t>
            </a:r>
          </a:p>
        </p:txBody>
      </p:sp>
      <p:sp>
        <p:nvSpPr>
          <p:cNvPr id="6" name="楕円 5">
            <a:extLst>
              <a:ext uri="{FF2B5EF4-FFF2-40B4-BE49-F238E27FC236}">
                <a16:creationId xmlns:a16="http://schemas.microsoft.com/office/drawing/2014/main" id="{F1C46F3E-0E1A-7724-029C-813A6682A9AB}"/>
              </a:ext>
            </a:extLst>
          </p:cNvPr>
          <p:cNvSpPr/>
          <p:nvPr/>
        </p:nvSpPr>
        <p:spPr>
          <a:xfrm>
            <a:off x="800100" y="1190625"/>
            <a:ext cx="3486150" cy="2238375"/>
          </a:xfrm>
          <a:prstGeom prst="ellipse">
            <a:avLst/>
          </a:prstGeom>
          <a:solidFill>
            <a:srgbClr val="C41F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b="1" dirty="0">
                <a:solidFill>
                  <a:schemeClr val="bg1"/>
                </a:solidFill>
              </a:rPr>
              <a:t>塩分を</a:t>
            </a:r>
            <a:endParaRPr kumimoji="1" lang="en-US" altLang="ja-JP" sz="4800" b="1" dirty="0">
              <a:solidFill>
                <a:schemeClr val="bg1"/>
              </a:solidFill>
            </a:endParaRPr>
          </a:p>
          <a:p>
            <a:pPr algn="ctr"/>
            <a:r>
              <a:rPr lang="ja-JP" altLang="en-US" sz="4800" b="1" dirty="0">
                <a:solidFill>
                  <a:schemeClr val="bg1"/>
                </a:solidFill>
              </a:rPr>
              <a:t>減らす</a:t>
            </a:r>
            <a:endParaRPr kumimoji="1" lang="ja-JP" altLang="en-US" sz="4800" b="1" dirty="0">
              <a:solidFill>
                <a:schemeClr val="bg1"/>
              </a:solidFill>
            </a:endParaRPr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EED51920-8245-E744-D7C7-25C4E6999938}"/>
              </a:ext>
            </a:extLst>
          </p:cNvPr>
          <p:cNvSpPr/>
          <p:nvPr/>
        </p:nvSpPr>
        <p:spPr>
          <a:xfrm>
            <a:off x="1028700" y="3707479"/>
            <a:ext cx="3486150" cy="2238375"/>
          </a:xfrm>
          <a:prstGeom prst="ellipse">
            <a:avLst/>
          </a:prstGeom>
          <a:solidFill>
            <a:srgbClr val="DAD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800" b="1" dirty="0">
                <a:solidFill>
                  <a:schemeClr val="bg1"/>
                </a:solidFill>
              </a:rPr>
              <a:t>睡眠</a:t>
            </a:r>
            <a:endParaRPr kumimoji="1" lang="ja-JP" altLang="en-US" sz="4800" b="1" dirty="0">
              <a:solidFill>
                <a:schemeClr val="bg1"/>
              </a:solidFill>
            </a:endParaRPr>
          </a:p>
        </p:txBody>
      </p:sp>
      <p:sp>
        <p:nvSpPr>
          <p:cNvPr id="13" name="楕円 12">
            <a:extLst>
              <a:ext uri="{FF2B5EF4-FFF2-40B4-BE49-F238E27FC236}">
                <a16:creationId xmlns:a16="http://schemas.microsoft.com/office/drawing/2014/main" id="{543722DF-2D08-4298-7189-77E2399B9DCF}"/>
              </a:ext>
            </a:extLst>
          </p:cNvPr>
          <p:cNvSpPr/>
          <p:nvPr/>
        </p:nvSpPr>
        <p:spPr>
          <a:xfrm>
            <a:off x="4350060" y="1940846"/>
            <a:ext cx="3486150" cy="2238375"/>
          </a:xfrm>
          <a:prstGeom prst="ellipse">
            <a:avLst/>
          </a:prstGeom>
          <a:solidFill>
            <a:srgbClr val="F39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800" b="1" dirty="0">
                <a:solidFill>
                  <a:schemeClr val="bg1"/>
                </a:solidFill>
              </a:rPr>
              <a:t>運動</a:t>
            </a:r>
            <a:endParaRPr kumimoji="1" lang="ja-JP" altLang="en-US" sz="4800" b="1" dirty="0">
              <a:solidFill>
                <a:schemeClr val="bg1"/>
              </a:solidFill>
            </a:endParaRPr>
          </a:p>
        </p:txBody>
      </p:sp>
      <p:sp>
        <p:nvSpPr>
          <p:cNvPr id="14" name="楕円 13">
            <a:extLst>
              <a:ext uri="{FF2B5EF4-FFF2-40B4-BE49-F238E27FC236}">
                <a16:creationId xmlns:a16="http://schemas.microsoft.com/office/drawing/2014/main" id="{8DA9D62F-8880-DF6E-DCBD-7ABFE63C7BFB}"/>
              </a:ext>
            </a:extLst>
          </p:cNvPr>
          <p:cNvSpPr/>
          <p:nvPr/>
        </p:nvSpPr>
        <p:spPr>
          <a:xfrm>
            <a:off x="4501130" y="4461336"/>
            <a:ext cx="3486150" cy="2238375"/>
          </a:xfrm>
          <a:prstGeom prst="ellipse">
            <a:avLst/>
          </a:prstGeom>
          <a:solidFill>
            <a:srgbClr val="7170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800" b="1" dirty="0">
                <a:solidFill>
                  <a:schemeClr val="bg1"/>
                </a:solidFill>
              </a:rPr>
              <a:t>節酒</a:t>
            </a:r>
            <a:endParaRPr kumimoji="1" lang="ja-JP" altLang="en-US" sz="4800" b="1" dirty="0">
              <a:solidFill>
                <a:schemeClr val="bg1"/>
              </a:solidFill>
            </a:endParaRPr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id="{2774F456-D8EC-2B50-0908-6F60F101B9B8}"/>
              </a:ext>
            </a:extLst>
          </p:cNvPr>
          <p:cNvSpPr/>
          <p:nvPr/>
        </p:nvSpPr>
        <p:spPr>
          <a:xfrm>
            <a:off x="8138349" y="3707478"/>
            <a:ext cx="3486150" cy="2238375"/>
          </a:xfrm>
          <a:prstGeom prst="ellipse">
            <a:avLst/>
          </a:prstGeom>
          <a:solidFill>
            <a:srgbClr val="23AC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800" b="1" dirty="0">
                <a:solidFill>
                  <a:schemeClr val="bg1"/>
                </a:solidFill>
              </a:rPr>
              <a:t>禁煙</a:t>
            </a:r>
            <a:endParaRPr kumimoji="1" lang="ja-JP" altLang="en-US" sz="4800" b="1" dirty="0">
              <a:solidFill>
                <a:schemeClr val="bg1"/>
              </a:solidFill>
            </a:endParaRPr>
          </a:p>
        </p:txBody>
      </p:sp>
      <p:sp>
        <p:nvSpPr>
          <p:cNvPr id="16" name="楕円 15">
            <a:extLst>
              <a:ext uri="{FF2B5EF4-FFF2-40B4-BE49-F238E27FC236}">
                <a16:creationId xmlns:a16="http://schemas.microsoft.com/office/drawing/2014/main" id="{61C8606C-865C-E642-3591-9B65C518FD3D}"/>
              </a:ext>
            </a:extLst>
          </p:cNvPr>
          <p:cNvSpPr/>
          <p:nvPr/>
        </p:nvSpPr>
        <p:spPr>
          <a:xfrm>
            <a:off x="7900547" y="1190624"/>
            <a:ext cx="3486150" cy="2238375"/>
          </a:xfrm>
          <a:prstGeom prst="ellipse">
            <a:avLst/>
          </a:prstGeom>
          <a:solidFill>
            <a:srgbClr val="171C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800" b="1" dirty="0">
                <a:solidFill>
                  <a:schemeClr val="bg1"/>
                </a:solidFill>
              </a:rPr>
              <a:t>ストレスを減らす</a:t>
            </a:r>
            <a:endParaRPr kumimoji="1" lang="ja-JP" altLang="en-US" sz="4800" b="1" dirty="0">
              <a:solidFill>
                <a:schemeClr val="bg1"/>
              </a:solidFill>
            </a:endParaRPr>
          </a:p>
        </p:txBody>
      </p: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7F2DB112-A645-274A-DC09-7A236BC2C842}"/>
              </a:ext>
            </a:extLst>
          </p:cNvPr>
          <p:cNvCxnSpPr/>
          <p:nvPr/>
        </p:nvCxnSpPr>
        <p:spPr>
          <a:xfrm>
            <a:off x="0" y="912147"/>
            <a:ext cx="1219200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394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8BB830D7-31DF-AD16-17E5-0DB3560D4A65}"/>
              </a:ext>
            </a:extLst>
          </p:cNvPr>
          <p:cNvSpPr/>
          <p:nvPr/>
        </p:nvSpPr>
        <p:spPr>
          <a:xfrm>
            <a:off x="2066925" y="1539874"/>
            <a:ext cx="8058150" cy="3851275"/>
          </a:xfrm>
          <a:prstGeom prst="roundRect">
            <a:avLst>
              <a:gd name="adj" fmla="val 3346"/>
            </a:avLst>
          </a:prstGeom>
          <a:solidFill>
            <a:schemeClr val="bg1"/>
          </a:solidFill>
          <a:ln w="190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38DC5C4-6FAC-CD6D-B7CB-9454A76A7187}"/>
              </a:ext>
            </a:extLst>
          </p:cNvPr>
          <p:cNvSpPr txBox="1"/>
          <p:nvPr/>
        </p:nvSpPr>
        <p:spPr>
          <a:xfrm>
            <a:off x="3947821" y="2087317"/>
            <a:ext cx="4296368" cy="4206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3200" b="1" i="0" u="none" strike="noStrike" baseline="30000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コンセプトカラーを定めましょう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9048309-4D5C-E0BC-14E9-C9EB4C1244AB}"/>
              </a:ext>
            </a:extLst>
          </p:cNvPr>
          <p:cNvSpPr txBox="1"/>
          <p:nvPr/>
        </p:nvSpPr>
        <p:spPr>
          <a:xfrm>
            <a:off x="3536651" y="3276304"/>
            <a:ext cx="51187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R="0" algn="ctr" rtl="0"/>
            <a:r>
              <a:rPr lang="ja-JP" altLang="en-US" sz="3200" b="1" i="0" u="none" strike="noStrike" baseline="30000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アイコンを使って項目を図示しましょう</a:t>
            </a:r>
            <a:endParaRPr lang="ja-JP" altLang="en-US" sz="32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8522E1C9-442B-B433-083C-116FD9AE2306}"/>
              </a:ext>
            </a:extLst>
          </p:cNvPr>
          <p:cNvCxnSpPr>
            <a:cxnSpLocks/>
          </p:cNvCxnSpPr>
          <p:nvPr/>
        </p:nvCxnSpPr>
        <p:spPr>
          <a:xfrm>
            <a:off x="2249610" y="2803525"/>
            <a:ext cx="769278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A8F7967-5D8C-2AE7-9400-73797FE763AE}"/>
              </a:ext>
            </a:extLst>
          </p:cNvPr>
          <p:cNvSpPr txBox="1"/>
          <p:nvPr/>
        </p:nvSpPr>
        <p:spPr>
          <a:xfrm>
            <a:off x="5657312" y="821688"/>
            <a:ext cx="8675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R="0" algn="ctr" rtl="0"/>
            <a:r>
              <a:rPr lang="ja-JP" altLang="en-US" sz="4000" b="1" i="0" u="none" strike="noStrike" baseline="30000" dirty="0">
                <a:solidFill>
                  <a:srgbClr val="F2B8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課題</a:t>
            </a:r>
            <a:endParaRPr lang="ja-JP" altLang="en-US" sz="4000" b="1" dirty="0">
              <a:solidFill>
                <a:srgbClr val="F2B80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E62E9C8-C08A-946E-099E-02D1C772495E}"/>
              </a:ext>
            </a:extLst>
          </p:cNvPr>
          <p:cNvSpPr txBox="1"/>
          <p:nvPr/>
        </p:nvSpPr>
        <p:spPr>
          <a:xfrm>
            <a:off x="3854042" y="5703592"/>
            <a:ext cx="44839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R="0" algn="ctr" rtl="0"/>
            <a:r>
              <a:rPr lang="ja-JP" altLang="en-US" sz="2800" i="0" u="none" strike="noStrike" baseline="30000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次のスライドを実際に編集してください</a:t>
            </a:r>
            <a:endParaRPr lang="ja-JP" altLang="en-US" sz="28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57C6A04F-BB72-F5A7-347E-B1A61B7A7067}"/>
              </a:ext>
            </a:extLst>
          </p:cNvPr>
          <p:cNvCxnSpPr>
            <a:cxnSpLocks/>
          </p:cNvCxnSpPr>
          <p:nvPr/>
        </p:nvCxnSpPr>
        <p:spPr>
          <a:xfrm>
            <a:off x="2249610" y="4079875"/>
            <a:ext cx="769278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3161F04-44D0-ED0C-8CE7-982A67E410A1}"/>
              </a:ext>
            </a:extLst>
          </p:cNvPr>
          <p:cNvSpPr txBox="1"/>
          <p:nvPr/>
        </p:nvSpPr>
        <p:spPr>
          <a:xfrm>
            <a:off x="3668797" y="4552653"/>
            <a:ext cx="48445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R="0" algn="ctr" rtl="0"/>
            <a:r>
              <a:rPr lang="ja-JP" altLang="en-US" sz="3200" b="1" i="0" u="none" strike="noStrike" baseline="30000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シャドウで立体感を出してみましょう</a:t>
            </a:r>
            <a:endParaRPr lang="ja-JP" altLang="en-US" sz="32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06811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266FA3A-EE3E-ED1F-B2B1-9B32BBFA67E0}"/>
              </a:ext>
            </a:extLst>
          </p:cNvPr>
          <p:cNvSpPr txBox="1"/>
          <p:nvPr/>
        </p:nvSpPr>
        <p:spPr>
          <a:xfrm>
            <a:off x="312860" y="253322"/>
            <a:ext cx="44165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高血圧を予防する生活習慣</a:t>
            </a:r>
          </a:p>
        </p:txBody>
      </p:sp>
      <p:sp>
        <p:nvSpPr>
          <p:cNvPr id="6" name="楕円 5">
            <a:extLst>
              <a:ext uri="{FF2B5EF4-FFF2-40B4-BE49-F238E27FC236}">
                <a16:creationId xmlns:a16="http://schemas.microsoft.com/office/drawing/2014/main" id="{F1C46F3E-0E1A-7724-029C-813A6682A9AB}"/>
              </a:ext>
            </a:extLst>
          </p:cNvPr>
          <p:cNvSpPr/>
          <p:nvPr/>
        </p:nvSpPr>
        <p:spPr>
          <a:xfrm>
            <a:off x="800100" y="1190625"/>
            <a:ext cx="3486150" cy="2238375"/>
          </a:xfrm>
          <a:prstGeom prst="ellipse">
            <a:avLst/>
          </a:prstGeom>
          <a:solidFill>
            <a:srgbClr val="C41F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塩分を</a:t>
            </a:r>
            <a:endParaRPr kumimoji="1" lang="en-US" altLang="ja-JP" sz="48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ja-JP" altLang="en-US" sz="48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減らす</a:t>
            </a:r>
            <a:endParaRPr kumimoji="1" lang="ja-JP" altLang="en-US" sz="48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EED51920-8245-E744-D7C7-25C4E6999938}"/>
              </a:ext>
            </a:extLst>
          </p:cNvPr>
          <p:cNvSpPr/>
          <p:nvPr/>
        </p:nvSpPr>
        <p:spPr>
          <a:xfrm>
            <a:off x="1028700" y="3707479"/>
            <a:ext cx="3486150" cy="2238375"/>
          </a:xfrm>
          <a:prstGeom prst="ellipse">
            <a:avLst/>
          </a:prstGeom>
          <a:solidFill>
            <a:srgbClr val="DAD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8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睡眠</a:t>
            </a:r>
            <a:endParaRPr kumimoji="1" lang="ja-JP" altLang="en-US" sz="48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3" name="楕円 12">
            <a:extLst>
              <a:ext uri="{FF2B5EF4-FFF2-40B4-BE49-F238E27FC236}">
                <a16:creationId xmlns:a16="http://schemas.microsoft.com/office/drawing/2014/main" id="{543722DF-2D08-4298-7189-77E2399B9DCF}"/>
              </a:ext>
            </a:extLst>
          </p:cNvPr>
          <p:cNvSpPr/>
          <p:nvPr/>
        </p:nvSpPr>
        <p:spPr>
          <a:xfrm>
            <a:off x="4350060" y="1940846"/>
            <a:ext cx="3486150" cy="2238375"/>
          </a:xfrm>
          <a:prstGeom prst="ellipse">
            <a:avLst/>
          </a:prstGeom>
          <a:solidFill>
            <a:srgbClr val="F398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8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運動</a:t>
            </a:r>
            <a:endParaRPr kumimoji="1" lang="ja-JP" altLang="en-US" sz="48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4" name="楕円 13">
            <a:extLst>
              <a:ext uri="{FF2B5EF4-FFF2-40B4-BE49-F238E27FC236}">
                <a16:creationId xmlns:a16="http://schemas.microsoft.com/office/drawing/2014/main" id="{8DA9D62F-8880-DF6E-DCBD-7ABFE63C7BFB}"/>
              </a:ext>
            </a:extLst>
          </p:cNvPr>
          <p:cNvSpPr/>
          <p:nvPr/>
        </p:nvSpPr>
        <p:spPr>
          <a:xfrm>
            <a:off x="4501130" y="4461336"/>
            <a:ext cx="3486150" cy="2238375"/>
          </a:xfrm>
          <a:prstGeom prst="ellipse">
            <a:avLst/>
          </a:prstGeom>
          <a:solidFill>
            <a:srgbClr val="7170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8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節酒</a:t>
            </a:r>
            <a:endParaRPr kumimoji="1" lang="ja-JP" altLang="en-US" sz="48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id="{2774F456-D8EC-2B50-0908-6F60F101B9B8}"/>
              </a:ext>
            </a:extLst>
          </p:cNvPr>
          <p:cNvSpPr/>
          <p:nvPr/>
        </p:nvSpPr>
        <p:spPr>
          <a:xfrm>
            <a:off x="8138349" y="3707478"/>
            <a:ext cx="3486150" cy="2238375"/>
          </a:xfrm>
          <a:prstGeom prst="ellipse">
            <a:avLst/>
          </a:prstGeom>
          <a:solidFill>
            <a:srgbClr val="23AC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8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禁煙</a:t>
            </a:r>
            <a:endParaRPr kumimoji="1" lang="ja-JP" altLang="en-US" sz="48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7F2DB112-A645-274A-DC09-7A236BC2C842}"/>
              </a:ext>
            </a:extLst>
          </p:cNvPr>
          <p:cNvCxnSpPr/>
          <p:nvPr/>
        </p:nvCxnSpPr>
        <p:spPr>
          <a:xfrm>
            <a:off x="0" y="912147"/>
            <a:ext cx="1219200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楕円 1">
            <a:extLst>
              <a:ext uri="{FF2B5EF4-FFF2-40B4-BE49-F238E27FC236}">
                <a16:creationId xmlns:a16="http://schemas.microsoft.com/office/drawing/2014/main" id="{B8CA83D7-DE73-BD50-5166-8F4E62845843}"/>
              </a:ext>
            </a:extLst>
          </p:cNvPr>
          <p:cNvSpPr/>
          <p:nvPr/>
        </p:nvSpPr>
        <p:spPr>
          <a:xfrm>
            <a:off x="7900547" y="1190624"/>
            <a:ext cx="3723952" cy="2238375"/>
          </a:xfrm>
          <a:prstGeom prst="ellipse">
            <a:avLst/>
          </a:prstGeom>
          <a:solidFill>
            <a:srgbClr val="171C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8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ストレスを減らす</a:t>
            </a:r>
            <a:endParaRPr kumimoji="1" lang="ja-JP" altLang="en-US" sz="48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27286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3479836E-9264-4B54-554B-AEDA2CA60A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6575" y="3809925"/>
            <a:ext cx="1478850" cy="1478850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49E04DFC-B03E-1937-BDCB-525C17E5AB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6575" y="892950"/>
            <a:ext cx="1478850" cy="1478850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C9822593-4778-0163-EB97-FD177A5430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450" y="892950"/>
            <a:ext cx="1478850" cy="1478850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C7364020-EE87-2594-9122-0A39141924D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450" y="3809925"/>
            <a:ext cx="1478850" cy="1478850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4D5A71B0-5890-6BC5-05AF-458034B3F33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8150" y="3809925"/>
            <a:ext cx="1478850" cy="1478850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F8049FE1-22C9-FC18-E719-B9A2679343E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2875" y="892950"/>
            <a:ext cx="1478850" cy="1478850"/>
          </a:xfrm>
          <a:prstGeom prst="rect">
            <a:avLst/>
          </a:prstGeom>
        </p:spPr>
      </p:pic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A70EB78C-1B51-429C-DF71-13ECEFE9AA43}"/>
              </a:ext>
            </a:extLst>
          </p:cNvPr>
          <p:cNvSpPr txBox="1"/>
          <p:nvPr/>
        </p:nvSpPr>
        <p:spPr>
          <a:xfrm>
            <a:off x="3531745" y="5895678"/>
            <a:ext cx="51187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R="0" algn="ctr" rtl="0"/>
            <a:r>
              <a:rPr lang="ja-JP" altLang="en-US" sz="3200" b="1" i="0" u="none" strike="noStrike" baseline="30000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上のアイコンを自由に使ってみましょう</a:t>
            </a:r>
            <a:endParaRPr lang="ja-JP" altLang="en-US" sz="32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60579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BC97A32-180A-FBD6-A26C-BDE2C58D9EC2}"/>
              </a:ext>
            </a:extLst>
          </p:cNvPr>
          <p:cNvSpPr txBox="1"/>
          <p:nvPr/>
        </p:nvSpPr>
        <p:spPr>
          <a:xfrm>
            <a:off x="3233682" y="2950607"/>
            <a:ext cx="57246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4800" b="1" dirty="0">
                <a:solidFill>
                  <a:schemeClr val="bg1"/>
                </a:solidFill>
              </a:rPr>
              <a:t>デザインのポイント</a:t>
            </a:r>
          </a:p>
        </p:txBody>
      </p:sp>
    </p:spTree>
    <p:extLst>
      <p:ext uri="{BB962C8B-B14F-4D97-AF65-F5344CB8AC3E}">
        <p14:creationId xmlns:p14="http://schemas.microsoft.com/office/powerpoint/2010/main" val="472292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EBE942A-ADC4-2752-9B5E-66111FAA2F92}"/>
              </a:ext>
            </a:extLst>
          </p:cNvPr>
          <p:cNvSpPr/>
          <p:nvPr/>
        </p:nvSpPr>
        <p:spPr>
          <a:xfrm>
            <a:off x="0" y="5695949"/>
            <a:ext cx="12192000" cy="1162051"/>
          </a:xfrm>
          <a:prstGeom prst="rect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479999E-6B5D-5C5C-3B24-D4B840CF2C26}"/>
              </a:ext>
            </a:extLst>
          </p:cNvPr>
          <p:cNvSpPr txBox="1"/>
          <p:nvPr/>
        </p:nvSpPr>
        <p:spPr>
          <a:xfrm>
            <a:off x="2421017" y="6189417"/>
            <a:ext cx="7350089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800" b="1" i="0" u="none" strike="noStrike" baseline="30000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色はむやみに使いすぎず、まずはシンプルに設定しておきましょう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EDEBEC0-3FD6-85E0-7A58-540E13FEC52F}"/>
              </a:ext>
            </a:extLst>
          </p:cNvPr>
          <p:cNvSpPr txBox="1"/>
          <p:nvPr/>
        </p:nvSpPr>
        <p:spPr>
          <a:xfrm>
            <a:off x="2169271" y="3608964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/>
              <a:t>背景色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6FE6A2E-0F86-CB0B-1525-240645E452C4}"/>
              </a:ext>
            </a:extLst>
          </p:cNvPr>
          <p:cNvSpPr txBox="1"/>
          <p:nvPr/>
        </p:nvSpPr>
        <p:spPr>
          <a:xfrm>
            <a:off x="4400147" y="3608964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/>
              <a:t>文字色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9A28F75-5910-1A7A-1A2F-26BA3D4D9660}"/>
              </a:ext>
            </a:extLst>
          </p:cNvPr>
          <p:cNvSpPr txBox="1"/>
          <p:nvPr/>
        </p:nvSpPr>
        <p:spPr>
          <a:xfrm>
            <a:off x="6631023" y="3608963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/>
              <a:t>強調色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82F4215-4C8B-C038-8510-922267D873E0}"/>
              </a:ext>
            </a:extLst>
          </p:cNvPr>
          <p:cNvSpPr txBox="1"/>
          <p:nvPr/>
        </p:nvSpPr>
        <p:spPr>
          <a:xfrm>
            <a:off x="8861898" y="3608962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/>
              <a:t>補助色</a:t>
            </a:r>
          </a:p>
        </p:txBody>
      </p:sp>
      <p:sp>
        <p:nvSpPr>
          <p:cNvPr id="13" name="楕円 12">
            <a:extLst>
              <a:ext uri="{FF2B5EF4-FFF2-40B4-BE49-F238E27FC236}">
                <a16:creationId xmlns:a16="http://schemas.microsoft.com/office/drawing/2014/main" id="{83765ED0-747B-AF3B-23D1-B08A128183B5}"/>
              </a:ext>
            </a:extLst>
          </p:cNvPr>
          <p:cNvSpPr/>
          <p:nvPr/>
        </p:nvSpPr>
        <p:spPr>
          <a:xfrm>
            <a:off x="2305456" y="2567860"/>
            <a:ext cx="835626" cy="835626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楕円 13">
            <a:extLst>
              <a:ext uri="{FF2B5EF4-FFF2-40B4-BE49-F238E27FC236}">
                <a16:creationId xmlns:a16="http://schemas.microsoft.com/office/drawing/2014/main" id="{2CD83A6C-4E07-A566-FCF8-FEAF8E3508EB}"/>
              </a:ext>
            </a:extLst>
          </p:cNvPr>
          <p:cNvSpPr/>
          <p:nvPr/>
        </p:nvSpPr>
        <p:spPr>
          <a:xfrm>
            <a:off x="4536332" y="2567860"/>
            <a:ext cx="835626" cy="835626"/>
          </a:xfrm>
          <a:prstGeom prst="ellipse">
            <a:avLst/>
          </a:prstGeom>
          <a:solidFill>
            <a:schemeClr val="tx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id="{B83160B0-0BE3-DD54-1C6E-D7C2046EFC6B}"/>
              </a:ext>
            </a:extLst>
          </p:cNvPr>
          <p:cNvSpPr/>
          <p:nvPr/>
        </p:nvSpPr>
        <p:spPr>
          <a:xfrm>
            <a:off x="6767208" y="2567860"/>
            <a:ext cx="835626" cy="835626"/>
          </a:xfrm>
          <a:prstGeom prst="ellipse">
            <a:avLst/>
          </a:prstGeom>
          <a:solidFill>
            <a:srgbClr val="FF9966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楕円 15">
            <a:extLst>
              <a:ext uri="{FF2B5EF4-FFF2-40B4-BE49-F238E27FC236}">
                <a16:creationId xmlns:a16="http://schemas.microsoft.com/office/drawing/2014/main" id="{C6632B5A-9212-51C3-AC64-1DD85712F80D}"/>
              </a:ext>
            </a:extLst>
          </p:cNvPr>
          <p:cNvSpPr/>
          <p:nvPr/>
        </p:nvSpPr>
        <p:spPr>
          <a:xfrm>
            <a:off x="8998083" y="2567860"/>
            <a:ext cx="835626" cy="835626"/>
          </a:xfrm>
          <a:prstGeom prst="ellipse">
            <a:avLst/>
          </a:prstGeom>
          <a:solidFill>
            <a:srgbClr val="009999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4478C371-DDFC-2F8D-C559-7771C516A647}"/>
              </a:ext>
            </a:extLst>
          </p:cNvPr>
          <p:cNvSpPr/>
          <p:nvPr/>
        </p:nvSpPr>
        <p:spPr>
          <a:xfrm>
            <a:off x="5165387" y="1313234"/>
            <a:ext cx="1892698" cy="592584"/>
          </a:xfrm>
          <a:prstGeom prst="rect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/>
              <a:t>配色の一例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272283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EBE942A-ADC4-2752-9B5E-66111FAA2F92}"/>
              </a:ext>
            </a:extLst>
          </p:cNvPr>
          <p:cNvSpPr/>
          <p:nvPr/>
        </p:nvSpPr>
        <p:spPr>
          <a:xfrm>
            <a:off x="0" y="5695949"/>
            <a:ext cx="12192000" cy="1162051"/>
          </a:xfrm>
          <a:prstGeom prst="rect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479999E-6B5D-5C5C-3B24-D4B840CF2C26}"/>
              </a:ext>
            </a:extLst>
          </p:cNvPr>
          <p:cNvSpPr txBox="1"/>
          <p:nvPr/>
        </p:nvSpPr>
        <p:spPr>
          <a:xfrm>
            <a:off x="1346211" y="6189417"/>
            <a:ext cx="9499716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800" b="1" i="0" u="none" strike="noStrike" baseline="30000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決めた色</a:t>
            </a:r>
            <a:r>
              <a:rPr lang="ja-JP" altLang="en-US" sz="2800" b="1" baseline="30000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は「デザイン」タブ→「その他」→「配色」→「色のカスタマイズ」を選び</a:t>
            </a:r>
            <a:endParaRPr lang="ja-JP" altLang="en-US" sz="2800" b="1" i="0" u="none" strike="noStrike" baseline="30000" dirty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394FFB31-A540-3EB5-B3FC-64F9E07D1F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462" y="1995488"/>
            <a:ext cx="4541655" cy="2328856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0DEECA0C-4BC7-5301-E2BE-ED1A2432BA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6885" y="1195387"/>
            <a:ext cx="4976813" cy="3814958"/>
          </a:xfrm>
          <a:prstGeom prst="rect">
            <a:avLst/>
          </a:prstGeom>
        </p:spPr>
      </p:pic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2F2962A1-6D92-927A-40D4-E5548BAAAB83}"/>
              </a:ext>
            </a:extLst>
          </p:cNvPr>
          <p:cNvSpPr/>
          <p:nvPr/>
        </p:nvSpPr>
        <p:spPr>
          <a:xfrm>
            <a:off x="3581400" y="2266950"/>
            <a:ext cx="457200" cy="523875"/>
          </a:xfrm>
          <a:prstGeom prst="rect">
            <a:avLst/>
          </a:prstGeom>
          <a:noFill/>
          <a:ln w="38100">
            <a:solidFill>
              <a:srgbClr val="FF99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07148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EBE942A-ADC4-2752-9B5E-66111FAA2F92}"/>
              </a:ext>
            </a:extLst>
          </p:cNvPr>
          <p:cNvSpPr/>
          <p:nvPr/>
        </p:nvSpPr>
        <p:spPr>
          <a:xfrm>
            <a:off x="0" y="5695949"/>
            <a:ext cx="12192000" cy="1162051"/>
          </a:xfrm>
          <a:prstGeom prst="rect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479999E-6B5D-5C5C-3B24-D4B840CF2C26}"/>
              </a:ext>
            </a:extLst>
          </p:cNvPr>
          <p:cNvSpPr txBox="1"/>
          <p:nvPr/>
        </p:nvSpPr>
        <p:spPr>
          <a:xfrm>
            <a:off x="3256996" y="6189417"/>
            <a:ext cx="5678157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800" b="1" i="0" u="none" strike="noStrike" baseline="30000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カラーパレットに登録すると、使いやすくなります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300BE8F1-5DFD-F883-D2BA-389F409629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4275" y="590550"/>
            <a:ext cx="4724400" cy="4636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7317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ユーザー定義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F9966"/>
      </a:accent1>
      <a:accent2>
        <a:srgbClr val="009999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220</TotalTime>
  <Words>222</Words>
  <Application>Microsoft Office PowerPoint</Application>
  <PresentationFormat>ワイド画面</PresentationFormat>
  <Paragraphs>51</Paragraphs>
  <Slides>15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15</vt:i4>
      </vt:variant>
    </vt:vector>
  </HeadingPairs>
  <TitlesOfParts>
    <vt:vector size="25" baseType="lpstr">
      <vt:lpstr>ＭＳ Ｐゴシック</vt:lpstr>
      <vt:lpstr>游ゴシック</vt:lpstr>
      <vt:lpstr>游ゴシック Light</vt:lpstr>
      <vt:lpstr>游ゴシック Medium</vt:lpstr>
      <vt:lpstr>Arial</vt:lpstr>
      <vt:lpstr>Calibri</vt:lpstr>
      <vt:lpstr>Calibri Light</vt:lpstr>
      <vt:lpstr>Wingdings 2</vt:lpstr>
      <vt:lpstr>Office テーマ</vt:lpstr>
      <vt:lpstr>HDOfficeLightV0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小林 啓</dc:creator>
  <cp:lastModifiedBy>小林 啓</cp:lastModifiedBy>
  <cp:revision>23</cp:revision>
  <dcterms:created xsi:type="dcterms:W3CDTF">2022-08-31T06:38:38Z</dcterms:created>
  <dcterms:modified xsi:type="dcterms:W3CDTF">2022-09-19T06:40:52Z</dcterms:modified>
</cp:coreProperties>
</file>