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62" r:id="rId5"/>
    <p:sldId id="257" r:id="rId6"/>
    <p:sldId id="258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A7B0"/>
    <a:srgbClr val="CBCAD0"/>
    <a:srgbClr val="BDBCC4"/>
    <a:srgbClr val="A7A5B1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8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86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E5D3A-F83F-A3A9-9A97-81B68D3C6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F5187D-6792-BC80-B901-1CCA76EDA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B40E0-144C-71BE-3FFD-E5686950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AF593B-843E-EA89-E74C-3C86E449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F9E589-E4FB-AA31-9FD8-7528E99D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62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9EEA6-81F4-B3D1-D581-2BE2135B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1F770A-4C7A-0D16-74D5-4BC733B37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37BA84-432F-1114-6957-CD1077A4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DB0988-F115-BC4F-4B47-44520E02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6365D-12EF-05A5-6144-F3E6663D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3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EE8E4C-52F4-4F95-0899-E4FF1BBC2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C42121-144A-C7EE-E5A8-7BB8D667E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96D54F-4B0D-0114-DDAD-44B81C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118704-AC39-FA37-919F-01854DB0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465324-B656-08DC-AA53-74EE287E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37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72218-2ACE-49EE-79B7-A5BB1508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5DCBC4-300D-627E-80ED-A34CFC77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906073-0FDB-2187-4804-4DCF5F0C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8D1C5E-060D-5E2D-3C83-01CDB617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79D9E9-4846-2339-8258-21F67F5C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09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E0624-D879-BC11-942A-8B85DB2B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C3204B-AF75-0576-3B3A-24A82A60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715CF7-5CC5-CD11-FB4D-D0C7817D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AD241-38CC-E264-011F-C0F26D9C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644E80-BB9A-C5C0-957C-3406A4D5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84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3A4E8-0599-E2B6-0E1D-06EB397E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6C1199-E5D3-9A59-285B-C4EE34319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29D683-55F3-171C-64EE-8D9B9D430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67B12E-B574-C481-E31D-2A2875E1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EFF7F-2D7F-FA08-1367-C2CE8797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4FD206-074A-08B3-A45D-50B2320D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52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B6B3CC-F039-507F-9B16-7DD8B6F6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510D95-72E6-B2DB-A152-B122BAACD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1F79E8-F36B-7B34-E467-EC83BEF70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5596B0-59D7-6B15-82DD-A7F371E6A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D0CB58-494E-1855-14DD-5C3B58560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03D655-2F3C-FE9C-BBA0-1FF44CEC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1BA1C6-06EE-EE7C-5058-45E625B7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B03317-10AD-070D-70A9-7901029C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2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7C9B5-587A-0C84-9600-8A2A5FA5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773B63-919E-BE79-25F4-3186F5DD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E81BF2-6112-4026-F0EC-BFD6F4E7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151C58-FE4A-0AAB-21B6-0EA84DE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50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B4C80C-F186-2A87-258B-9A9EA630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3DEF0F-3135-A5F6-F6DD-EF939BB0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20C161-8317-FF34-7D82-B88BC5D9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6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A0B76-9AF4-CE0D-FDB9-41613754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370B7-4626-0D2B-B2B7-855FAAD5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DBF3C7-1A54-FA89-69BF-2D2B9A1AB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E4AD23-666A-9EF5-AD78-82E60E4A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73052-20B0-F6BE-55E2-9D4E3A0E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6F1C4-3711-9100-2155-A85D893D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61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C9B05-1C83-6056-B386-DB532685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AE328B-7524-B250-BDFF-901DD9D84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451DF1-CF98-AFEE-6A53-64B7E9587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BF0B2-A95F-2C6B-994D-DDE3ECBC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94D6C3-ADDA-50CF-1225-741DE87B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9617BF-0F3A-0647-41CA-43CD0FE9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5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3BBE77-F198-A9CD-AA93-376CE7A6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A47E2-4BBF-B9C6-32A2-F49CAB7C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FFBF4-7BDF-6EAF-73F9-0666E33BD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D5FBAC-4B6B-6D23-4A7A-455588783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E75E9B-2585-0368-04A4-69EAC7FB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94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13819" y="3014107"/>
            <a:ext cx="2164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5400" b="1" dirty="0">
                <a:solidFill>
                  <a:schemeClr val="bg1"/>
                </a:solidFill>
              </a:rPr>
              <a:t>1 </a:t>
            </a:r>
            <a:r>
              <a:rPr kumimoji="1" lang="ja-JP" altLang="en-US" sz="5400" b="1" dirty="0">
                <a:solidFill>
                  <a:schemeClr val="bg1"/>
                </a:solidFill>
              </a:rPr>
              <a:t>症例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endParaRPr kumimoji="1" lang="ja-JP" altLang="en-US" sz="5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7957D222-2195-EE3E-9F84-17A2B6893BB1}"/>
              </a:ext>
            </a:extLst>
          </p:cNvPr>
          <p:cNvSpPr txBox="1">
            <a:spLocks/>
          </p:cNvSpPr>
          <p:nvPr/>
        </p:nvSpPr>
        <p:spPr>
          <a:xfrm>
            <a:off x="838200" y="5175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症例</a:t>
            </a:r>
            <a:endParaRPr lang="ja-JP" altLang="en-US" sz="6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7E9C60E7-DEE8-19DE-B377-5B0700A8C157}"/>
              </a:ext>
            </a:extLst>
          </p:cNvPr>
          <p:cNvSpPr txBox="1">
            <a:spLocks/>
          </p:cNvSpPr>
          <p:nvPr/>
        </p:nvSpPr>
        <p:spPr>
          <a:xfrm>
            <a:off x="485773" y="1781175"/>
            <a:ext cx="11430001" cy="52188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６８歳　女性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主訴：来院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時間前から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39℃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の発熱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既往歴：半年前の人間ドックで特記すべき異常を指摘されなかった。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現病歴：来院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日前より尿の出が悪く、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回以上トイレに行くほどの頻尿で、残尿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感もあった。午前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時ごろより突如急激に寒気が生じ、３９℃の発熱を認め、状態が悪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化するため独歩で来院。呼吸器症状はなく、吐き気はあるが下痢はない。左腰部に疼痛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あり。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バイタルサイン：血圧：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172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69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ｍｍ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Hg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、心拍数：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139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分（整）、呼吸数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分（整）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SpO2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94%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room air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）、体温：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38.7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度、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GCS:15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点、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E4V5M6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（清明）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身体所見：全身：顔色は不良、咽頭：発赤はなく、扁桃腫大なし、頸部：リンパ節腫脹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なし、胸部：異常呼吸音なし、心音に異常は認めない、腹部：圧痛なし、腸蠕動音の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亢進、減弱なし、左</a:t>
            </a:r>
            <a:r>
              <a:rPr lang="en-US" altLang="ja-JP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CVA</a:t>
            </a: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に叩打痛著明、四肢：浮腫、発赤なし</a:t>
            </a:r>
          </a:p>
        </p:txBody>
      </p:sp>
    </p:spTree>
    <p:extLst>
      <p:ext uri="{BB962C8B-B14F-4D97-AF65-F5344CB8AC3E}">
        <p14:creationId xmlns:p14="http://schemas.microsoft.com/office/powerpoint/2010/main" val="293238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endParaRPr kumimoji="1" lang="ja-JP" altLang="en-US" sz="5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AFACC23-F8AF-F72F-0470-79A5E484341E}"/>
              </a:ext>
            </a:extLst>
          </p:cNvPr>
          <p:cNvSpPr/>
          <p:nvPr/>
        </p:nvSpPr>
        <p:spPr>
          <a:xfrm>
            <a:off x="0" y="0"/>
            <a:ext cx="12192000" cy="933450"/>
          </a:xfrm>
          <a:prstGeom prst="rect">
            <a:avLst/>
          </a:prstGeom>
          <a:solidFill>
            <a:srgbClr val="0099CC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499E86-140F-DCAC-FA7C-F26F7F62EFB0}"/>
              </a:ext>
            </a:extLst>
          </p:cNvPr>
          <p:cNvSpPr txBox="1"/>
          <p:nvPr/>
        </p:nvSpPr>
        <p:spPr>
          <a:xfrm>
            <a:off x="419586" y="27717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症例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11BA90-D2E0-B6EC-BAA6-BBAFAC3EEDDB}"/>
              </a:ext>
            </a:extLst>
          </p:cNvPr>
          <p:cNvSpPr txBox="1"/>
          <p:nvPr/>
        </p:nvSpPr>
        <p:spPr>
          <a:xfrm>
            <a:off x="1108434" y="1374454"/>
            <a:ext cx="9066906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 女性</a:t>
            </a:r>
            <a:endParaRPr kumimoji="1" lang="en-US" altLang="ja-JP" sz="2400" b="1" dirty="0">
              <a:solidFill>
                <a:srgbClr val="0099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400" b="1" dirty="0">
              <a:solidFill>
                <a:srgbClr val="0099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主訴　　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時間前から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39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℃の発熱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既往歴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特記すべき異常なし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現病歴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日前より尿の出が悪く、頻尿、残尿感あり。</a:t>
            </a:r>
          </a:p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当日午前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時ごろより急激に悪寒、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39℃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の発熱を認め、</a:t>
            </a:r>
          </a:p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独歩で来院した。</a:t>
            </a:r>
          </a:p>
        </p:txBody>
      </p:sp>
    </p:spTree>
    <p:extLst>
      <p:ext uri="{BB962C8B-B14F-4D97-AF65-F5344CB8AC3E}">
        <p14:creationId xmlns:p14="http://schemas.microsoft.com/office/powerpoint/2010/main" val="251738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AFACC23-F8AF-F72F-0470-79A5E484341E}"/>
              </a:ext>
            </a:extLst>
          </p:cNvPr>
          <p:cNvSpPr/>
          <p:nvPr/>
        </p:nvSpPr>
        <p:spPr>
          <a:xfrm>
            <a:off x="0" y="0"/>
            <a:ext cx="12192000" cy="933450"/>
          </a:xfrm>
          <a:prstGeom prst="rect">
            <a:avLst/>
          </a:prstGeom>
          <a:solidFill>
            <a:srgbClr val="0099CC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499E86-140F-DCAC-FA7C-F26F7F62EFB0}"/>
              </a:ext>
            </a:extLst>
          </p:cNvPr>
          <p:cNvSpPr txBox="1"/>
          <p:nvPr/>
        </p:nvSpPr>
        <p:spPr>
          <a:xfrm>
            <a:off x="419586" y="27717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症例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11BA90-D2E0-B6EC-BAA6-BBAFAC3EEDDB}"/>
              </a:ext>
            </a:extLst>
          </p:cNvPr>
          <p:cNvSpPr txBox="1"/>
          <p:nvPr/>
        </p:nvSpPr>
        <p:spPr>
          <a:xfrm>
            <a:off x="1108434" y="1336354"/>
            <a:ext cx="9341019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血圧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172/69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Hg	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心拍数　　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139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分（整）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呼吸数　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分（整）　　　　 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SpO2</a:t>
            </a:r>
            <a:r>
              <a:rPr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94%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room air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体温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38.7℃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GCS		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点（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E4V5M6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917C08-A3DC-B378-1D5F-678E6119D3DB}"/>
              </a:ext>
            </a:extLst>
          </p:cNvPr>
          <p:cNvSpPr txBox="1"/>
          <p:nvPr/>
        </p:nvSpPr>
        <p:spPr>
          <a:xfrm>
            <a:off x="1108434" y="3505200"/>
            <a:ext cx="10136108" cy="28161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呼吸器症状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嘔気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あり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	下痢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顔色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不良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咽頭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発赤なし、扁桃腫大なし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頸部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リンパ節腫脹なし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 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胸部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異常呼吸音なし、異常心音なし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腹部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圧痛なし、腸蠕動音の亢進・減弱なし、 左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CVA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に叩打痛著明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四肢</a:t>
            </a:r>
            <a:r>
              <a:rPr kumimoji="1" lang="en-US" altLang="ja-JP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2400" b="1" dirty="0">
                <a:solidFill>
                  <a:srgbClr val="0099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浮腫、発赤なし</a:t>
            </a:r>
          </a:p>
        </p:txBody>
      </p:sp>
    </p:spTree>
    <p:extLst>
      <p:ext uri="{BB962C8B-B14F-4D97-AF65-F5344CB8AC3E}">
        <p14:creationId xmlns:p14="http://schemas.microsoft.com/office/powerpoint/2010/main" val="193789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404</Words>
  <Application>Microsoft Office PowerPoint</Application>
  <PresentationFormat>ワイド画面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ゴシック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6</cp:revision>
  <dcterms:created xsi:type="dcterms:W3CDTF">2022-09-27T06:53:56Z</dcterms:created>
  <dcterms:modified xsi:type="dcterms:W3CDTF">2022-09-27T12:02:14Z</dcterms:modified>
</cp:coreProperties>
</file>