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  <p:sldMasterId id="2147483881" r:id="rId2"/>
  </p:sldMasterIdLst>
  <p:sldIdLst>
    <p:sldId id="260" r:id="rId3"/>
    <p:sldId id="259" r:id="rId4"/>
    <p:sldId id="256" r:id="rId5"/>
    <p:sldId id="262" r:id="rId6"/>
    <p:sldId id="25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538"/>
    <a:srgbClr val="33CC33"/>
    <a:srgbClr val="CCFFFF"/>
    <a:srgbClr val="66FFFF"/>
    <a:srgbClr val="99FF3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36F6C5-2C4F-4131-B5D9-6A043637A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A9968D-795B-4ECB-9938-88BBCC248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525645-8236-435C-88D2-A51ED067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696548-A029-49D0-955C-11E468ADC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0E4A7-75C1-4D1C-825F-235EFA5F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2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96B93-3B63-409A-9AFE-15838899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76C070-3017-4DAA-B212-CE2834F65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D13289-FD72-4115-925B-DA8705CB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0A9F7A-AC2C-49FE-920F-8BA7E878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A564E3-4BF3-420C-B7BA-832EC2D3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1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24CD39-A617-4862-8D94-3E2688FD0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363931-5E68-48BE-8433-23F712D66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EA8C4D-9F33-4727-AF1C-AF2DC508E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E2EC96-C8E1-4A29-AE44-2A5C2764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2C9D41-03FF-42B2-B6D4-02300F69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72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544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925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512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02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83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54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57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3133F-0A51-4327-A4B8-29DDB26F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94AA6A-E3D6-4412-AD8C-CA97A28F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7E2A2A-494F-4F23-9CFE-BAB6209F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0F2C2F-BF28-4BD5-9356-D5AB68B4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1AA326-8AD2-4A4B-ABA0-120EB8DB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348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95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768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95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13B1B0-813E-4D9E-9BB7-9660872E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64CF24-7ECA-49FA-902C-A9DD98A12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6CBE22-F4E9-4597-864F-3C8564A9C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E273BD-7761-4EBA-B406-0F9CB002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356BA0-CF99-4E8C-A44B-31BD7BFF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6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A931F-4D60-4942-A825-E00F352C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FC04D5-883C-41B1-8744-0CF3332B9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AB5E42-9E5E-4256-907E-B7E46AE23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47FE72-2EB8-4093-AA9F-49D76965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899C49-27C3-4868-BC2C-8BFF7A32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3D8094-7B11-487D-9D6D-6FF060AC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82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63886F-0D34-4722-958D-2CEC2944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AD12AC-B037-4A9E-B720-F4F8E9CF1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DA2757-ABCA-44B9-A087-B2E4F5446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8050D5B-2412-4D14-AAED-5EB8C5D97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9097E80-D070-48BF-97F0-B58CBD7E7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B6DFD6-87DE-459F-BEEF-152D3D00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A9449F-C0F8-45A1-9FA4-919A17B6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7ED5B3C-B0AD-4A11-A8D6-3DD879B3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17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EDACC3-65EF-46F4-B1E1-4A7087ED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E529F18-A477-49E6-B746-D7701110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6BEAED-7D8D-4E8E-B527-28464EE9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7D707D-6379-4EE3-973D-C909ED8D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68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A187F3-694C-4E9A-A4E9-CF461843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083770-C734-42DA-BC66-80E4A9DD8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A604F4-5383-45DA-B14E-0EB3F368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69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A53CB1-5C8D-4E19-A029-0981A343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88271C-C7F8-4483-AD04-3977195A5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7BAF1A-DBC2-4967-924A-40588D2B6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7A16FE-12F9-40C9-AC36-4982C793B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77988A-06D8-4982-80F2-1B2932D1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C6B909-5C14-4DD7-8B27-017404586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2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80F49-214B-4358-9A76-74C7E4434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18460D-10BE-423C-8AE6-B45BA053E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C3948A-487B-4F1F-8BE9-7FA3C10A8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AEBFDA-ABC3-4756-A60A-03705A97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563C81-4831-4F18-B026-0F2D8D1A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DD76EE-2803-4F95-B896-F6383BD7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38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04D19F7-E2C0-4B0C-9A68-75DBF6608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5B10FF-62EF-4DDA-BA94-CDCDFDB42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30C3C6-9BE3-4584-ACE5-84BEABC42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1E42-F44F-450B-B303-EA8A44A0748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EA3177-6035-4D88-B0D4-B15F47809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390949-A6BF-4966-8076-CB2EE0595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4041-53A6-4B82-A5F6-207103520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35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29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3816392" y="3136027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11 </a:t>
            </a: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タイトルスライド</a:t>
            </a: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087D41-360E-4E72-8B58-B3E2B4F38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700" y="1287855"/>
            <a:ext cx="9640601" cy="2387600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モデルマウス</a:t>
            </a:r>
            <a:r>
              <a:rPr lang="ja-JP" altLang="en-US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を用いた</a:t>
            </a:r>
            <a:br>
              <a:rPr lang="en-US" altLang="ja-JP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レビー小体型認知症の</a:t>
            </a:r>
            <a:br>
              <a:rPr lang="en-US" altLang="ja-JP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新規バイオマーカーの探索</a:t>
            </a:r>
            <a:endParaRPr kumimoji="1" lang="ja-JP" altLang="en-US" dirty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89E139-A3A3-4D7F-BF3C-227FC6609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7967" y="4463948"/>
            <a:ext cx="9144000" cy="1707502"/>
          </a:xfrm>
        </p:spPr>
        <p:txBody>
          <a:bodyPr>
            <a:normAutofit lnSpcReduction="10000"/>
          </a:bodyPr>
          <a:lstStyle/>
          <a:p>
            <a:pPr algn="r"/>
            <a:r>
              <a:rPr kumimoji="1" lang="zh-CN" altLang="en-US" sz="3200" b="1" dirty="0">
                <a:solidFill>
                  <a:schemeClr val="bg1"/>
                </a:solidFill>
              </a:rPr>
              <a:t>２０２３年３月１０日</a:t>
            </a:r>
          </a:p>
          <a:p>
            <a:pPr algn="r"/>
            <a:r>
              <a:rPr kumimoji="1" lang="zh-CN" altLang="en-US" sz="3200" b="1" dirty="0">
                <a:solidFill>
                  <a:schemeClr val="bg1"/>
                </a:solidFill>
              </a:rPr>
              <a:t>〇〇大学大学院医学系研究科</a:t>
            </a:r>
          </a:p>
          <a:p>
            <a:pPr algn="r"/>
            <a:r>
              <a:rPr kumimoji="1" lang="zh-CN" altLang="en-US" sz="4000" b="1" dirty="0">
                <a:solidFill>
                  <a:schemeClr val="bg1"/>
                </a:solidFill>
              </a:rPr>
              <a:t>〇野　〇郎</a:t>
            </a:r>
            <a:endParaRPr lang="en-US" altLang="ja-JP" sz="40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278CAE-8A3C-4AA2-8317-20503EA120D7}"/>
              </a:ext>
            </a:extLst>
          </p:cNvPr>
          <p:cNvSpPr txBox="1"/>
          <p:nvPr/>
        </p:nvSpPr>
        <p:spPr>
          <a:xfrm>
            <a:off x="3216045" y="598369"/>
            <a:ext cx="5759910" cy="461665"/>
          </a:xfrm>
          <a:prstGeom prst="rect">
            <a:avLst/>
          </a:prstGeom>
          <a:noFill/>
          <a:ln>
            <a:solidFill>
              <a:srgbClr val="FF66CC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66CC"/>
                </a:solidFill>
              </a:rPr>
              <a:t>第</a:t>
            </a:r>
            <a:r>
              <a:rPr kumimoji="1" lang="en-US" altLang="ja-JP" sz="2400" b="1" dirty="0">
                <a:solidFill>
                  <a:srgbClr val="FF66CC"/>
                </a:solidFill>
              </a:rPr>
              <a:t>28</a:t>
            </a:r>
            <a:r>
              <a:rPr kumimoji="1" lang="ja-JP" altLang="en-US" sz="2400" b="1" dirty="0">
                <a:solidFill>
                  <a:srgbClr val="FF66CC"/>
                </a:solidFill>
              </a:rPr>
              <a:t>回日本〇〇学会学術総会　一般演題</a:t>
            </a:r>
          </a:p>
        </p:txBody>
      </p:sp>
    </p:spTree>
    <p:extLst>
      <p:ext uri="{BB962C8B-B14F-4D97-AF65-F5344CB8AC3E}">
        <p14:creationId xmlns:p14="http://schemas.microsoft.com/office/powerpoint/2010/main" val="413638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2A99EB-B5DB-4CAC-89C3-4B8D137F7F53}"/>
              </a:ext>
            </a:extLst>
          </p:cNvPr>
          <p:cNvSpPr/>
          <p:nvPr/>
        </p:nvSpPr>
        <p:spPr>
          <a:xfrm>
            <a:off x="0" y="0"/>
            <a:ext cx="1499191" cy="6858000"/>
          </a:xfrm>
          <a:prstGeom prst="rect">
            <a:avLst/>
          </a:prstGeom>
          <a:solidFill>
            <a:srgbClr val="EC6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087C62-5E84-4163-A243-5F8A571A0A82}"/>
              </a:ext>
            </a:extLst>
          </p:cNvPr>
          <p:cNvSpPr txBox="1"/>
          <p:nvPr/>
        </p:nvSpPr>
        <p:spPr>
          <a:xfrm>
            <a:off x="1816576" y="4583796"/>
            <a:ext cx="2852063" cy="11013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2023.03.10</a:t>
            </a:r>
          </a:p>
          <a:p>
            <a:pPr>
              <a:lnSpc>
                <a:spcPct val="120000"/>
              </a:lnSpc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〇〇大学大学院医学系研究科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〇野 〇郎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D6A839C-9242-428E-8659-7F6616454266}"/>
              </a:ext>
            </a:extLst>
          </p:cNvPr>
          <p:cNvGrpSpPr/>
          <p:nvPr/>
        </p:nvGrpSpPr>
        <p:grpSpPr>
          <a:xfrm>
            <a:off x="1816576" y="1625264"/>
            <a:ext cx="6955750" cy="2332201"/>
            <a:chOff x="904666" y="1658709"/>
            <a:chExt cx="6955750" cy="2332201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E91E3183-6CC5-459E-B8AE-07CB848BE606}"/>
                </a:ext>
              </a:extLst>
            </p:cNvPr>
            <p:cNvSpPr txBox="1"/>
            <p:nvPr/>
          </p:nvSpPr>
          <p:spPr>
            <a:xfrm>
              <a:off x="904666" y="1658709"/>
              <a:ext cx="390683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第</a:t>
              </a:r>
              <a:r>
                <a:rPr kumimoji="1" lang="en-US" altLang="ja-JP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28</a:t>
              </a:r>
              <a:r>
                <a:rPr kumimoji="1"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回日本〇〇学会学術総会　一般演題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E77CB67-A448-4298-B1ED-94F6096960E3}"/>
                </a:ext>
              </a:extLst>
            </p:cNvPr>
            <p:cNvSpPr txBox="1"/>
            <p:nvPr/>
          </p:nvSpPr>
          <p:spPr>
            <a:xfrm>
              <a:off x="904666" y="2064164"/>
              <a:ext cx="6955750" cy="1926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ja-JP" alt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モデルマウスを用いた</a:t>
              </a:r>
              <a:br>
                <a:rPr lang="en-US" altLang="ja-JP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</a:br>
              <a:r>
                <a:rPr lang="ja-JP" alt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レビー小体型認知症の</a:t>
              </a:r>
              <a:br>
                <a:rPr lang="en-US" altLang="ja-JP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</a:br>
              <a:r>
                <a:rPr lang="ja-JP" alt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新規バイオマーカーの探索</a:t>
              </a:r>
              <a:endParaRPr kumimoji="1" lang="ja-JP" altLang="en-US" sz="4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1615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74</Words>
  <Application>Microsoft Office PowerPoint</Application>
  <PresentationFormat>ワイド画面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モデルマウスを用いた レビー小体型認知症の 新規バイオマーカーの探索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モデルマウスを用いた レビー小体型認知症の 新規バイオマーカーの探索</dc:title>
  <dc:creator>小林 啓</dc:creator>
  <cp:lastModifiedBy>小林 啓</cp:lastModifiedBy>
  <cp:revision>9</cp:revision>
  <dcterms:created xsi:type="dcterms:W3CDTF">2021-10-03T08:53:19Z</dcterms:created>
  <dcterms:modified xsi:type="dcterms:W3CDTF">2022-10-11T22:24:33Z</dcterms:modified>
</cp:coreProperties>
</file>