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0" r:id="rId4"/>
    <p:sldId id="259" r:id="rId5"/>
    <p:sldId id="256" r:id="rId6"/>
    <p:sldId id="262" r:id="rId7"/>
    <p:sldId id="257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  <a:srgbClr val="00CC99"/>
    <a:srgbClr val="FF0066"/>
    <a:srgbClr val="F4ECEC"/>
    <a:srgbClr val="E7D5D5"/>
    <a:srgbClr val="E9D3D3"/>
    <a:srgbClr val="812F46"/>
    <a:srgbClr val="87314A"/>
    <a:srgbClr val="7F3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9CFFEE-5E25-400F-95B1-07F5F6187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2EF994D-C48D-4B7D-B277-F442EB15B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EAA949-C1CB-4452-842F-AAFB0C472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3D79CB-608E-43A1-99FA-B2DA81F9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CBCCAD-F688-44C7-A8F8-4C636E34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8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C4551C-AE9D-48D2-8064-86DDF4120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CE5B25-7AD9-4909-A93C-9C32C40B9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043B10-F8E7-4BF5-B1CA-5FFB811CF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B6F4E2-B298-4DC6-B359-7FDC39479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9A805F-FDC5-4E3B-ADF6-3DA2BF13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42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98B290-C850-4CE6-9322-D2DD2F011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1C9116-D963-4991-97EC-6233AE636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EA7A14-AEE4-4469-A653-155D063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756E9D-6167-4E01-8C2A-97ED4C6A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F155EE-53A5-4672-8226-165F6425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86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771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28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39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50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97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0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090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48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755A98-6E43-42A4-AA11-FC1FEBBC9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7071D0-A93C-4DFC-8EEB-4424A2801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831EEA-128C-44F6-A83A-99D045862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599184-1BBF-429F-8FB6-235DC3DF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BCF764-D02E-4802-AE5C-906170DAC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91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39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319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148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DBE40A-0A3A-4AAE-8BA0-B1E4A7111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6611BC-77FA-4686-90BA-391431079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FE31D5-B243-43FC-B487-649957EE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6956-C1B1-4DD3-9842-BB5A9C28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A8C0E9-4F09-4EAB-93AF-B806970E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572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BC3194-518B-4F47-86B5-6958E0A2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6CD1BE-0C41-4A91-8DF6-5EAAAEE88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D27B3B-0599-4B0E-AF26-58E724D24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F5638-5C6A-49EB-A412-BB70BA62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778912-671D-4D50-B805-2CDD5D9F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54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58728-45B0-4A5B-A5AF-8173F8D5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A624E4-8EF1-465D-A408-5634CE270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9E906C-A769-4310-BA62-AF53DCC0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22E9C4-1A2E-4ADE-812C-7E28EBB5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B85920-610D-4577-BD1C-6C6BF72E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8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9E87C-203C-4714-8B1A-665D8509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767D92-97FF-41FC-8653-1CC5BE347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35430F-E486-49EC-BB5B-0968DD1E4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2EC426-421C-41B6-805D-5D35BFD4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24AA78-B069-4666-8B9E-EEF9E264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E5FCC1-2EA9-4679-89E3-7EBBE5F0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317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448D7-496F-4FBD-A34E-F4DB9A0B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C90DD8-4060-4E24-BB32-42674DA34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2DD9FE-6453-4065-997E-51C5F2F2A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C1687E8-9CFF-473C-B6A0-3AB9D4F7A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ED4245F-AFAF-4134-80AC-872797DC3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A3B34D-7C77-4DC3-B8BE-699494AC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ECD798F-CC4E-4442-9D0D-288CE529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FB02975-888F-4734-81C6-040EE278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99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32336-388E-41EA-9A2C-5337B135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2E46E6D-75FE-4020-99BF-8A4F0EBE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5E9BED4-0718-4F38-A33A-DB6D7AE3D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485B8A-58EB-4B8D-8948-7C2E1F1A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798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9E3FEF-CDCD-4278-9344-60B615EA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BB53DFD-66DC-43EF-996E-CE0EF6C8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591678-AF5D-4438-975F-D04682AE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2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10E8C-13A2-450E-92F2-64CE6EF5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9446A0-AE81-412D-B9D1-2FCC49822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31E9C1-3983-459D-ABD4-F2436667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6CBC60-F278-4ABB-A770-E7BA7CD6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74870F-529E-457F-BBED-EB009D67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863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EBA546-CA95-4C29-BDE5-39F05A7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4671D-814D-40D8-9D61-1A39B66EB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966500-2A44-45CF-9594-580EFD5BD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4B0BA0-F080-4525-B858-F747A0BA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9A3C02-9347-4EEE-B4AF-78B9CE7DD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F9756E-E061-41F4-8C89-476B36CC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16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E6387-7440-41AC-888A-B6E8E9E6E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713FCA8-4995-4EC0-B799-9149D97C42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E7BEE2-23D8-4256-9A92-CBDCE4FA8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418A98-720F-4BA7-B246-737A3545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C86C24-292E-4D90-BA86-EFC443A3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9BC9F83-CAAD-45A7-8FC4-FCFBAE90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317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F0010D-D5D4-4FC9-87AC-1F1A50BF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93A76F7-A346-4B22-8F42-CF1EEF581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96E9D7-07D1-4D1D-BA03-1862F5F38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81DA4A-3D33-4990-B8FD-3E35997F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66D760-23A7-4734-A2A0-883F1B6E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164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C4E3388-F56E-4E63-9C73-5DAFC8015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040F17-E047-4440-9639-58C590B29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D62926-CB54-45B5-9EC8-7BBCEDF17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926639-7FE9-4DC7-9737-CA19C88D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ED66B9-1C44-4FBF-8735-1F49E2DA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828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0D1A1B-1114-4B6D-B324-B206A64FB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48587D-798C-4CCA-93E3-C796775BA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5F68B25-B685-43B2-A470-2D84ED317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243B9B-FC5E-4925-824B-91D8066B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18AAB0A-AAAE-4304-94BA-8DE8CAB4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4ED86-0352-4830-8C95-FC33CD63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6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97B9F1-4BAA-4740-AD56-ADD71BCD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6193C1-D511-4DEA-8C71-4EC47AB7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3BBCA2B-3E5B-4BA2-A689-24ADFCD5A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879730-3311-4A81-935D-C1AD9706C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B1819E-2D86-4D0C-9CDB-AAD2EC3C3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418303D-F3C5-48B1-8DCC-9DD74D2D7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3FACE4B-2084-449C-B1C7-C1C51116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4DA254A-D64A-419E-A10D-CA8E4B073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82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5B3B66-1BF6-4E1E-94CC-D7479F84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9A03D0-47DF-4A73-92EC-4B5A69D0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E62563-D545-439E-AA3D-ED10DE2A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51ACE3-F000-484E-AF98-6529CA99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32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883955-C437-4FED-B55C-3FD502FD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C417C1C-ACD2-4DA7-A7C0-807F155C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314E2-8724-4C0D-9D8C-BBAFEE7C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71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D98B5F-D005-4656-AAF4-A402C3A48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B97F5A-DF9B-4FE6-BEAC-78E98F21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AFC35D-5947-4FAB-BD7F-73194A74A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57D9D29-8EE1-445D-92C5-07C4B341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38292B-D6CA-441A-8986-5AFF04D1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955DE5-48FB-47E9-AEBA-A08676D39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21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3B87AC-08EA-4954-89FE-9D05A1D48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CF519-F100-45DC-971A-F9B4DBD1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CF750A-50A3-45E8-9E66-A2446F857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B84037-C48C-459A-9645-20AB67A1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B6C511-7966-43A7-9318-EA5939D1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BA8AE1-A824-4A5E-9B52-FD4F75E9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7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5B4C5A-2084-4118-A9BF-39D27FFD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CEDEF0-CCC8-436D-9E1A-62BF990D2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50F61B-4FA0-4BEF-B1EE-21EEC9391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73C7-B094-4BB5-B9E2-E75CF6D0D878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3ECD57-116E-41FC-879F-00EAF3D22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A80825-CDCC-4F91-ADD7-2A847FEAE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9837-4F6E-4447-B27B-9FD370B5D6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E0F721-706C-4DD3-885B-519AD06E787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F6E9-7FF6-4EA8-BF0B-AF10FAB32C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3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FC91204-748E-4497-B331-7061AA0F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541BA-DBBE-4CA3-9952-4A310DDE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DC2F3C-B385-4F38-AD53-6E5D1FE95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727D-A2B2-4AFA-A214-29C24F1F064D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E89CD5-AB6B-4813-98AE-C5F029E20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9B85E8-C903-4B02-A82D-2D9734BFD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5650-D386-4C49-8F73-940E4D870F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67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24CB86-8050-04C3-5354-5AF863BC29AF}"/>
              </a:ext>
            </a:extLst>
          </p:cNvPr>
          <p:cNvSpPr/>
          <p:nvPr/>
        </p:nvSpPr>
        <p:spPr>
          <a:xfrm>
            <a:off x="3340101" y="829797"/>
            <a:ext cx="5511798" cy="5511798"/>
          </a:xfrm>
          <a:prstGeom prst="rect">
            <a:avLst/>
          </a:prstGeom>
          <a:solidFill>
            <a:srgbClr val="9EA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338F20-990D-E604-C6CA-4EDA4404C75F}"/>
              </a:ext>
            </a:extLst>
          </p:cNvPr>
          <p:cNvSpPr txBox="1"/>
          <p:nvPr/>
        </p:nvSpPr>
        <p:spPr>
          <a:xfrm>
            <a:off x="5105983" y="2568575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デザイン実例集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979531-DF4D-B730-67B9-4A163C23BCC0}"/>
              </a:ext>
            </a:extLst>
          </p:cNvPr>
          <p:cNvSpPr txBox="1"/>
          <p:nvPr/>
        </p:nvSpPr>
        <p:spPr>
          <a:xfrm>
            <a:off x="4383853" y="3136027"/>
            <a:ext cx="3424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 </a:t>
            </a:r>
            <a:r>
              <a:rPr kumimoji="1" lang="ja-JP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病院紹介</a:t>
            </a:r>
          </a:p>
        </p:txBody>
      </p:sp>
    </p:spTree>
    <p:extLst>
      <p:ext uri="{BB962C8B-B14F-4D97-AF65-F5344CB8AC3E}">
        <p14:creationId xmlns:p14="http://schemas.microsoft.com/office/powerpoint/2010/main" val="200248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979531-DF4D-B730-67B9-4A163C23BCC0}"/>
              </a:ext>
            </a:extLst>
          </p:cNvPr>
          <p:cNvSpPr txBox="1"/>
          <p:nvPr/>
        </p:nvSpPr>
        <p:spPr>
          <a:xfrm>
            <a:off x="4886504" y="2967335"/>
            <a:ext cx="2418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BEFORE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3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072596E-491A-41C8-B45B-BDA9FED510D1}"/>
              </a:ext>
            </a:extLst>
          </p:cNvPr>
          <p:cNvSpPr/>
          <p:nvPr/>
        </p:nvSpPr>
        <p:spPr>
          <a:xfrm>
            <a:off x="0" y="0"/>
            <a:ext cx="12192000" cy="10749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/>
              <a:t>　　〇〇中央リハビリテーション病院について</a:t>
            </a:r>
            <a:endParaRPr kumimoji="1"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8398117-836A-4F2C-B292-308144310E74}"/>
              </a:ext>
            </a:extLst>
          </p:cNvPr>
          <p:cNvGrpSpPr/>
          <p:nvPr/>
        </p:nvGrpSpPr>
        <p:grpSpPr>
          <a:xfrm>
            <a:off x="9243359" y="263224"/>
            <a:ext cx="2762286" cy="561967"/>
            <a:chOff x="289934" y="263224"/>
            <a:chExt cx="2762286" cy="561967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EE574BF-D2F4-4340-BA93-3D32833735B0}"/>
                </a:ext>
              </a:extLst>
            </p:cNvPr>
            <p:cNvSpPr/>
            <p:nvPr/>
          </p:nvSpPr>
          <p:spPr>
            <a:xfrm>
              <a:off x="289934" y="263224"/>
              <a:ext cx="2752120" cy="561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AFB7B843-F41B-4B90-8BD9-93DE37BD5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523" y="285524"/>
              <a:ext cx="480866" cy="481806"/>
            </a:xfrm>
            <a:prstGeom prst="rect">
              <a:avLst/>
            </a:prstGeom>
          </p:spPr>
        </p:pic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A699177B-9E72-483C-9034-066643327634}"/>
                </a:ext>
              </a:extLst>
            </p:cNvPr>
            <p:cNvSpPr txBox="1"/>
            <p:nvPr/>
          </p:nvSpPr>
          <p:spPr>
            <a:xfrm>
              <a:off x="847770" y="404659"/>
              <a:ext cx="2204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〇〇</a:t>
              </a:r>
              <a:r>
                <a:rPr kumimoji="1" lang="ja-JP" altLang="en-US" sz="1200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中央リハビリテーション病院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9C5562C7-4D24-40C4-9099-248D6D853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37" y="1504218"/>
            <a:ext cx="2128665" cy="239763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9218C75-99F5-4364-A205-55FB12B1C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68" y="1571489"/>
            <a:ext cx="1985214" cy="219880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AA15263-6FEE-4024-80A9-2720364A3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881" y="3938404"/>
            <a:ext cx="4026389" cy="269621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8296AD-8265-4BBE-BE2C-02BC953136E0}"/>
              </a:ext>
            </a:extLst>
          </p:cNvPr>
          <p:cNvSpPr txBox="1"/>
          <p:nvPr/>
        </p:nvSpPr>
        <p:spPr>
          <a:xfrm>
            <a:off x="593245" y="1708367"/>
            <a:ext cx="637225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2008</a:t>
            </a:r>
            <a:r>
              <a:rPr kumimoji="1" lang="ja-JP" altLang="en-US" sz="2400" dirty="0"/>
              <a:t>年開院の総合リハビリテーション病院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ja-JP" altLang="en-US" sz="2400" dirty="0"/>
              <a:t>病床数</a:t>
            </a:r>
            <a:r>
              <a:rPr kumimoji="1" lang="en-US" altLang="ja-JP" sz="2400" dirty="0"/>
              <a:t>141</a:t>
            </a:r>
            <a:r>
              <a:rPr kumimoji="1" lang="ja-JP" altLang="en-US" sz="2400" dirty="0"/>
              <a:t>床</a:t>
            </a:r>
            <a:br>
              <a:rPr lang="en-US" altLang="ja-JP" sz="2400" dirty="0"/>
            </a:br>
            <a:r>
              <a:rPr lang="ja-JP" altLang="en-US" sz="2400" dirty="0"/>
              <a:t>回復期病棟</a:t>
            </a:r>
            <a:r>
              <a:rPr lang="en-US" altLang="ja-JP" sz="2400" dirty="0"/>
              <a:t>77</a:t>
            </a:r>
            <a:r>
              <a:rPr lang="ja-JP" altLang="en-US" sz="2400" dirty="0"/>
              <a:t>床　一般病棟</a:t>
            </a:r>
            <a:r>
              <a:rPr lang="en-US" altLang="ja-JP" sz="2400" dirty="0"/>
              <a:t>64</a:t>
            </a:r>
            <a:r>
              <a:rPr lang="ja-JP" altLang="en-US" sz="2400" dirty="0"/>
              <a:t>床</a:t>
            </a:r>
            <a:br>
              <a:rPr lang="en-US" altLang="ja-JP" sz="2400" dirty="0"/>
            </a:br>
            <a:endParaRPr lang="en-US" altLang="ja-JP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400" dirty="0"/>
              <a:t>リハビリテーションの特徴</a:t>
            </a:r>
            <a:br>
              <a:rPr lang="en-US" altLang="ja-JP" sz="2400" dirty="0"/>
            </a:br>
            <a:r>
              <a:rPr lang="ja-JP" altLang="en-US" sz="2400" dirty="0"/>
              <a:t>地域に密着した包括的なケアを特徴とした</a:t>
            </a:r>
            <a:br>
              <a:rPr lang="en-US" altLang="ja-JP" sz="2400" dirty="0"/>
            </a:br>
            <a:r>
              <a:rPr lang="ja-JP" altLang="en-US" sz="2400" dirty="0"/>
              <a:t>総合リハビリテーションセンターです。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28734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A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979531-DF4D-B730-67B9-4A163C23BCC0}"/>
              </a:ext>
            </a:extLst>
          </p:cNvPr>
          <p:cNvSpPr txBox="1"/>
          <p:nvPr/>
        </p:nvSpPr>
        <p:spPr>
          <a:xfrm>
            <a:off x="5099575" y="2967335"/>
            <a:ext cx="1992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Calibri" panose="020F0502020204030204" pitchFamily="34" charset="0"/>
              </a:rPr>
              <a:t>AFTER</a:t>
            </a:r>
            <a:endParaRPr kumimoji="1" lang="ja-JP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游ゴシック" panose="020B0400000000000000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8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932A9F3-8EA7-4145-A42B-AF5676DDA683}"/>
              </a:ext>
            </a:extLst>
          </p:cNvPr>
          <p:cNvSpPr/>
          <p:nvPr/>
        </p:nvSpPr>
        <p:spPr>
          <a:xfrm>
            <a:off x="353319" y="383602"/>
            <a:ext cx="5512222" cy="6053132"/>
          </a:xfrm>
          <a:prstGeom prst="roundRect">
            <a:avLst>
              <a:gd name="adj" fmla="val 299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B0BF85-C6A5-43D3-B871-A885A01CD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" r="1548" b="940"/>
          <a:stretch/>
        </p:blipFill>
        <p:spPr>
          <a:xfrm>
            <a:off x="6311531" y="383602"/>
            <a:ext cx="5449724" cy="6053132"/>
          </a:xfrm>
          <a:prstGeom prst="roundRect">
            <a:avLst>
              <a:gd name="adj" fmla="val 2742"/>
            </a:avLst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248FCF8-461E-25D7-6E74-392587266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872132"/>
            <a:ext cx="1287525" cy="12900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9EBBF5-EB73-074F-3D6F-C55EFA206C0D}"/>
              </a:ext>
            </a:extLst>
          </p:cNvPr>
          <p:cNvSpPr txBox="1"/>
          <p:nvPr/>
        </p:nvSpPr>
        <p:spPr>
          <a:xfrm>
            <a:off x="533400" y="2551092"/>
            <a:ext cx="5086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〇〇</a:t>
            </a:r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中央</a:t>
            </a:r>
            <a:endParaRPr kumimoji="1" lang="en-US" altLang="ja-JP" sz="28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リハビリテーション病院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520333-A358-C47F-B8B2-9220913A2A54}"/>
              </a:ext>
            </a:extLst>
          </p:cNvPr>
          <p:cNvSpPr txBox="1"/>
          <p:nvPr/>
        </p:nvSpPr>
        <p:spPr>
          <a:xfrm>
            <a:off x="1086609" y="3861724"/>
            <a:ext cx="4083169" cy="2111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2008</a:t>
            </a:r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年開院</a:t>
            </a: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kumimoji="1"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病床数 </a:t>
            </a:r>
            <a:r>
              <a:rPr kumimoji="1"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141</a:t>
            </a:r>
            <a:r>
              <a:rPr kumimoji="1"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床</a:t>
            </a: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回復期病棟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77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床　一般病棟 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64</a:t>
            </a:r>
            <a:r>
              <a:rPr lang="ja-JP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床</a:t>
            </a:r>
            <a:endParaRPr lang="en-US" altLang="ja-JP" sz="1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地域に密着した包括的なケアを特徴とした</a:t>
            </a: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総合リハビリテーションセンター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268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メイリオ+Segoe">
      <a:majorFont>
        <a:latin typeface="Segoe UI Semibold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91</Words>
  <Application>Microsoft Office PowerPoint</Application>
  <PresentationFormat>ワイド画面</PresentationFormat>
  <Paragraphs>17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5</vt:i4>
      </vt:variant>
    </vt:vector>
  </HeadingPairs>
  <TitlesOfParts>
    <vt:vector size="18" baseType="lpstr">
      <vt:lpstr>メイリオ</vt:lpstr>
      <vt:lpstr>游ゴシック</vt:lpstr>
      <vt:lpstr>游ゴシック Light</vt:lpstr>
      <vt:lpstr>Arial</vt:lpstr>
      <vt:lpstr>Calibri</vt:lpstr>
      <vt:lpstr>Calibri Light</vt:lpstr>
      <vt:lpstr>Segoe UI</vt:lpstr>
      <vt:lpstr>Segoe UI Semibold</vt:lpstr>
      <vt:lpstr>Wingdings</vt:lpstr>
      <vt:lpstr>Wingdings 2</vt:lpstr>
      <vt:lpstr>Office テーマ</vt:lpstr>
      <vt:lpstr>HDOfficeLightV0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啓</dc:creator>
  <cp:lastModifiedBy>小林 啓</cp:lastModifiedBy>
  <cp:revision>6</cp:revision>
  <dcterms:created xsi:type="dcterms:W3CDTF">2021-09-19T07:35:33Z</dcterms:created>
  <dcterms:modified xsi:type="dcterms:W3CDTF">2022-10-02T02:17:44Z</dcterms:modified>
</cp:coreProperties>
</file>