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6" r:id="rId2"/>
    <p:sldId id="525" r:id="rId3"/>
    <p:sldId id="256" r:id="rId4"/>
    <p:sldId id="527" r:id="rId5"/>
    <p:sldId id="528" r:id="rId6"/>
    <p:sldId id="529" r:id="rId7"/>
    <p:sldId id="530" r:id="rId8"/>
    <p:sldId id="565" r:id="rId9"/>
    <p:sldId id="566" r:id="rId10"/>
    <p:sldId id="567" r:id="rId11"/>
    <p:sldId id="531" r:id="rId12"/>
    <p:sldId id="564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00"/>
    <a:srgbClr val="FF5050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1A2DD-E204-6D6A-9EF1-42F925E62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CBF5F4-D351-33A2-26EE-A8D4C353C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10F33-1F90-C0A1-A325-06054491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27297-4962-F016-D138-4C9B769C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3BC87-82D1-D56B-6D60-DA8B6801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4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17602-EEFD-F546-F0F7-6BA27CD4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21FD16-5D3F-89C9-9076-3A6EC9068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583D9-6322-1700-2973-4A9732F0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05CA8-6FA8-7BFE-4C27-E71692D8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D06EE-59E7-6FD1-6F66-6A72E01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1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6A243F-E0B8-C1F1-BEA9-16FBD5678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417A2D-E7A3-4E09-2C61-205511046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85D001-E8B7-3DC4-656F-E9E76873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730806-92B7-A751-1BA0-3BE9B522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AEF6C-1AC0-7868-3F7B-8EBABD79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69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4C45C-B33C-F02D-389A-6EAA727E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49230-0653-C6C0-C4B0-CF6C3414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0160AF-C266-D00D-8A82-66F26D6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EA2BD9-319D-9D69-3859-C41A31DA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8C2385-AA14-0F34-E122-EEC706E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5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0AE0B-CBB2-9705-C819-387A29F48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BF13B-DA52-F125-0505-9988B1B1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C9800-3E99-23FC-AA96-4F9169CF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66AE27-F94E-8350-9C43-E377595A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1B1A1-B312-9377-BC63-2354A904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7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EB5C5-E4E1-4C68-A745-65EFA87F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9878A5-9120-DA42-F627-96F2427A2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2A807A-4D03-3F76-F0D5-EF07D1426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ED3A24-08E5-23AA-0CC2-480EDAE5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A06F1A-F8D4-9AF1-7A17-203BF248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70D1B4-37A2-3060-0997-CD3EE792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7DDD2-77BF-9811-3D10-8B12F6DB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AC346A-084A-91D1-77DB-EE996EB41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ED1316-E224-A9F5-E16B-DD8F886E8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DE503A-E7A4-2FE1-CC76-9C8D853E1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5367E2-C08C-C138-E773-B06D7A109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2873A0-B96D-316D-137D-827F86A5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552221-824B-0B00-DC7E-38476DA2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2DD5-B65B-0652-D419-03FED7FA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7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AE45E-2CD5-42A7-B001-144FF527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56084D-9CDE-2081-0108-A8CD34C7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CF9C9E-BF1A-0262-D2E7-3B6FB06F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2AA792-6990-7635-039A-BB786DCE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6DCB08-B4A9-795B-947F-6642C38C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3DA640-0060-3BF9-9410-0BDB1B21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DCAD55-C1CF-4883-ADBF-E49567D0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1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24313-B55E-272B-76C1-24ECA1C0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03C5A8-4746-E638-211B-B1870D49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857B11-DF7A-BF3B-E587-912E7F55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7AF7B-BA84-DEC3-1BC0-139185BF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EA3FD0-220E-2350-9724-A1D6DF28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6F2A87-39EC-5FAA-C374-D55F2A60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2B6D4-EDF0-1A37-AED2-292A8CEE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263454-F7F4-02CD-DD15-735198C35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DBA0A-02C1-57F6-319B-581276D64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808551-861D-383A-BE30-B1818F97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527B94-D116-6D5A-9E18-613CF1A1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2BC50F-5153-C4B2-1DBB-407F9C80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754860-0CA7-49FF-58D8-2F853251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F87980-D6CB-A6AB-BC1F-B4C3B1CA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C3482-8FE8-7F5D-B893-DFDE018EA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57CC-E756-424C-A89E-9AA981B61E11}" type="datetimeFigureOut">
              <a:rPr kumimoji="1" lang="ja-JP" altLang="en-US" smtClean="0"/>
              <a:t>2022/9/18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03F67-171C-A123-24AF-95937C497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8CC7E-B55A-A1E3-2508-520412815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9343D6-D701-6F11-59A0-E3E2BCF71DC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E7FD0D-FF37-7062-2C6B-15332569726E}"/>
              </a:ext>
            </a:extLst>
          </p:cNvPr>
          <p:cNvSpPr txBox="1"/>
          <p:nvPr/>
        </p:nvSpPr>
        <p:spPr>
          <a:xfrm>
            <a:off x="4464782" y="2568575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医療者のスライドデザイン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D01F2A-1A3C-D628-E04D-BCEA07C1B4E4}"/>
              </a:ext>
            </a:extLst>
          </p:cNvPr>
          <p:cNvSpPr txBox="1"/>
          <p:nvPr/>
        </p:nvSpPr>
        <p:spPr>
          <a:xfrm>
            <a:off x="4272426" y="3014107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整列の練習</a:t>
            </a:r>
          </a:p>
        </p:txBody>
      </p:sp>
    </p:spTree>
    <p:extLst>
      <p:ext uri="{BB962C8B-B14F-4D97-AF65-F5344CB8AC3E}">
        <p14:creationId xmlns:p14="http://schemas.microsoft.com/office/powerpoint/2010/main" val="273052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3E6661-6C8F-F76A-5830-BB39F555A6E4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38062E-733C-6042-B9FC-8A25590A471C}"/>
              </a:ext>
            </a:extLst>
          </p:cNvPr>
          <p:cNvSpPr txBox="1"/>
          <p:nvPr/>
        </p:nvSpPr>
        <p:spPr>
          <a:xfrm>
            <a:off x="2182155" y="6189417"/>
            <a:ext cx="7827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今回のポイントは、できるだけ直線ですべてを整えてあげることです。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1D5A53B-137F-AAD5-026F-691DD8728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895" y="526024"/>
            <a:ext cx="2586105" cy="17105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B609418-1D16-7783-28A2-1A60BF322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69" y="526024"/>
            <a:ext cx="2570114" cy="171052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2DFD941-9C1F-095B-467D-FF59F47308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895" y="2300768"/>
            <a:ext cx="5214888" cy="297838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BDF1F0-7860-7281-A200-CB01B4F48455}"/>
              </a:ext>
            </a:extLst>
          </p:cNvPr>
          <p:cNvSpPr txBox="1"/>
          <p:nvPr/>
        </p:nvSpPr>
        <p:spPr>
          <a:xfrm>
            <a:off x="7438117" y="528006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malarianomore.jp</a:t>
            </a:r>
            <a:endParaRPr kumimoji="1" lang="ja-JP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E56DE5D-A6D7-38A0-92FA-DE670F2CC0EA}"/>
              </a:ext>
            </a:extLst>
          </p:cNvPr>
          <p:cNvCxnSpPr>
            <a:cxnSpLocks/>
          </p:cNvCxnSpPr>
          <p:nvPr/>
        </p:nvCxnSpPr>
        <p:spPr>
          <a:xfrm>
            <a:off x="2603500" y="526024"/>
            <a:ext cx="6985000" cy="0"/>
          </a:xfrm>
          <a:prstGeom prst="line">
            <a:avLst/>
          </a:prstGeom>
          <a:ln w="1270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35B7307-BF1C-1607-20C3-D9ED30A3682E}"/>
              </a:ext>
            </a:extLst>
          </p:cNvPr>
          <p:cNvCxnSpPr>
            <a:cxnSpLocks/>
          </p:cNvCxnSpPr>
          <p:nvPr/>
        </p:nvCxnSpPr>
        <p:spPr>
          <a:xfrm>
            <a:off x="2603500" y="2229892"/>
            <a:ext cx="6985000" cy="0"/>
          </a:xfrm>
          <a:prstGeom prst="line">
            <a:avLst/>
          </a:prstGeom>
          <a:ln w="1270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DA55B2F-4A12-F1C4-0696-D6CD58626C0E}"/>
              </a:ext>
            </a:extLst>
          </p:cNvPr>
          <p:cNvCxnSpPr>
            <a:cxnSpLocks/>
          </p:cNvCxnSpPr>
          <p:nvPr/>
        </p:nvCxnSpPr>
        <p:spPr>
          <a:xfrm flipV="1">
            <a:off x="3509895" y="288992"/>
            <a:ext cx="0" cy="5172008"/>
          </a:xfrm>
          <a:prstGeom prst="line">
            <a:avLst/>
          </a:prstGeom>
          <a:ln w="1270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E5B28F9-3D04-894D-FF5A-4024668C4C24}"/>
              </a:ext>
            </a:extLst>
          </p:cNvPr>
          <p:cNvCxnSpPr>
            <a:cxnSpLocks/>
          </p:cNvCxnSpPr>
          <p:nvPr/>
        </p:nvCxnSpPr>
        <p:spPr>
          <a:xfrm flipV="1">
            <a:off x="8724783" y="288992"/>
            <a:ext cx="0" cy="5172008"/>
          </a:xfrm>
          <a:prstGeom prst="line">
            <a:avLst/>
          </a:prstGeom>
          <a:ln w="1270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38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97A32-180A-FBD6-A26C-BDE2C58D9EC2}"/>
              </a:ext>
            </a:extLst>
          </p:cNvPr>
          <p:cNvSpPr txBox="1"/>
          <p:nvPr/>
        </p:nvSpPr>
        <p:spPr>
          <a:xfrm>
            <a:off x="3541460" y="2950607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デザインの参考例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A20DE2-8962-8543-7CB3-4BFC419A1F12}"/>
              </a:ext>
            </a:extLst>
          </p:cNvPr>
          <p:cNvSpPr txBox="1"/>
          <p:nvPr/>
        </p:nvSpPr>
        <p:spPr>
          <a:xfrm>
            <a:off x="4464795" y="4008192"/>
            <a:ext cx="3262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これが唯一の正解ではありません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191190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70D3A9D-B7CF-42D6-A71D-CB2FE3811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46724"/>
            <a:ext cx="2586105" cy="171052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C01C8B0-BA53-44EE-B58B-AC7D2EB1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774" y="1046724"/>
            <a:ext cx="2570114" cy="171052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A1597EE-3085-44C7-ACE9-314F595BE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21468"/>
            <a:ext cx="5214888" cy="297838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B858E2-4C53-46FA-80BB-C820C31F30CB}"/>
              </a:ext>
            </a:extLst>
          </p:cNvPr>
          <p:cNvSpPr txBox="1"/>
          <p:nvPr/>
        </p:nvSpPr>
        <p:spPr>
          <a:xfrm>
            <a:off x="883634" y="1085321"/>
            <a:ext cx="2390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マラリア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2A0E30-23B2-499E-8B84-CD63A583EE5D}"/>
              </a:ext>
            </a:extLst>
          </p:cNvPr>
          <p:cNvSpPr txBox="1"/>
          <p:nvPr/>
        </p:nvSpPr>
        <p:spPr>
          <a:xfrm>
            <a:off x="3277829" y="1155886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pc="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MALARIA</a:t>
            </a:r>
            <a:endParaRPr kumimoji="1" lang="ja-JP" altLang="en-US" sz="2400" spc="3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4FF452-2515-4DA0-A9F4-568D0983A8F2}"/>
              </a:ext>
            </a:extLst>
          </p:cNvPr>
          <p:cNvSpPr txBox="1"/>
          <p:nvPr/>
        </p:nvSpPr>
        <p:spPr>
          <a:xfrm>
            <a:off x="883634" y="2202369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マラリア原虫を持つハマダラカに刺される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ことで感染する寄生虫感染症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32FFD4-1BB6-459F-AB13-BD9255BA992B}"/>
              </a:ext>
            </a:extLst>
          </p:cNvPr>
          <p:cNvSpPr txBox="1"/>
          <p:nvPr/>
        </p:nvSpPr>
        <p:spPr>
          <a:xfrm>
            <a:off x="883634" y="3571269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日本でも「おこり（瘧）」として知られ、</a:t>
            </a:r>
          </a:p>
          <a:p>
            <a:pPr>
              <a:lnSpc>
                <a:spcPct val="13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1963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年まで存在。平清盛も命を落とした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222FC9-9359-44D1-885A-8B2D66D520D8}"/>
              </a:ext>
            </a:extLst>
          </p:cNvPr>
          <p:cNvSpPr txBox="1"/>
          <p:nvPr/>
        </p:nvSpPr>
        <p:spPr>
          <a:xfrm>
            <a:off x="883634" y="4940168"/>
            <a:ext cx="4339650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現在でもアフリカ、中南米、南アジアを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中心に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か国余りで流行している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06F6A0-F077-47B4-83A1-81739C53BEFC}"/>
              </a:ext>
            </a:extLst>
          </p:cNvPr>
          <p:cNvSpPr txBox="1"/>
          <p:nvPr/>
        </p:nvSpPr>
        <p:spPr>
          <a:xfrm>
            <a:off x="10024222" y="580076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malarianomore.jp</a:t>
            </a:r>
            <a:endParaRPr kumimoji="1" lang="ja-JP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5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70D3A9D-B7CF-42D6-A71D-CB2FE3811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4181" y="521448"/>
            <a:ext cx="2940130" cy="151253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A1597EE-3085-44C7-ACE9-314F595BE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00" y="2842277"/>
            <a:ext cx="6340000" cy="36209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B858E2-4C53-46FA-80BB-C820C31F30CB}"/>
              </a:ext>
            </a:extLst>
          </p:cNvPr>
          <p:cNvSpPr txBox="1"/>
          <p:nvPr/>
        </p:nvSpPr>
        <p:spPr>
          <a:xfrm>
            <a:off x="421956" y="550010"/>
            <a:ext cx="3108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マラリア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2A0E30-23B2-499E-8B84-CD63A583EE5D}"/>
              </a:ext>
            </a:extLst>
          </p:cNvPr>
          <p:cNvSpPr txBox="1"/>
          <p:nvPr/>
        </p:nvSpPr>
        <p:spPr>
          <a:xfrm>
            <a:off x="3455339" y="729148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spc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ngLiU" panose="02020509000000000000" pitchFamily="49" charset="-120"/>
                <a:cs typeface="Arial" panose="020B0604020202020204" pitchFamily="34" charset="0"/>
              </a:rPr>
              <a:t>MALARIA</a:t>
            </a:r>
            <a:endParaRPr kumimoji="1" lang="ja-JP" altLang="en-US" sz="3600" spc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ngLiU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222FC9-9359-44D1-885A-8B2D66D520D8}"/>
              </a:ext>
            </a:extLst>
          </p:cNvPr>
          <p:cNvSpPr txBox="1"/>
          <p:nvPr/>
        </p:nvSpPr>
        <p:spPr>
          <a:xfrm>
            <a:off x="517206" y="4918941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現在でもアフリカ、中南米、南アジアを</a:t>
            </a: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中心に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か国余りで流行している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B23081-3EE0-4C5C-BCFC-315BF9FB14A8}"/>
              </a:ext>
            </a:extLst>
          </p:cNvPr>
          <p:cNvSpPr txBox="1"/>
          <p:nvPr/>
        </p:nvSpPr>
        <p:spPr>
          <a:xfrm>
            <a:off x="9068500" y="6281862"/>
            <a:ext cx="2967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malarianomore.jp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01C8B0-BA53-44EE-B58B-AC7D2EB1D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577" y="1389708"/>
            <a:ext cx="3255885" cy="216693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924413-A907-6C83-D829-6C70B054D18B}"/>
              </a:ext>
            </a:extLst>
          </p:cNvPr>
          <p:cNvSpPr txBox="1"/>
          <p:nvPr/>
        </p:nvSpPr>
        <p:spPr>
          <a:xfrm>
            <a:off x="371707" y="2006219"/>
            <a:ext cx="5442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マラリア原虫を持つハマダラカに刺される</a:t>
            </a:r>
          </a:p>
          <a:p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ことで感染する寄生虫感染症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8224EF-115A-42F9-1EAD-9D581F92CAAD}"/>
              </a:ext>
            </a:extLst>
          </p:cNvPr>
          <p:cNvSpPr txBox="1"/>
          <p:nvPr/>
        </p:nvSpPr>
        <p:spPr>
          <a:xfrm>
            <a:off x="734794" y="3209637"/>
            <a:ext cx="50577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日本でも「おこり（瘧）」として知られ、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1963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年まで存在。平清盛も命を落とした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AF97C3B-DF5A-2898-8B18-FB5B2ED701A9}"/>
              </a:ext>
            </a:extLst>
          </p:cNvPr>
          <p:cNvGrpSpPr/>
          <p:nvPr/>
        </p:nvGrpSpPr>
        <p:grpSpPr>
          <a:xfrm>
            <a:off x="11238419" y="174934"/>
            <a:ext cx="772160" cy="375076"/>
            <a:chOff x="11059161" y="161761"/>
            <a:chExt cx="772160" cy="37507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97A1732-F019-CBE9-4653-7094638513E2}"/>
                </a:ext>
              </a:extLst>
            </p:cNvPr>
            <p:cNvSpPr/>
            <p:nvPr/>
          </p:nvSpPr>
          <p:spPr>
            <a:xfrm>
              <a:off x="11059161" y="161761"/>
              <a:ext cx="772160" cy="310679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066AA7E-EE67-9B81-7656-7D8C879909C2}"/>
                </a:ext>
              </a:extLst>
            </p:cNvPr>
            <p:cNvSpPr txBox="1"/>
            <p:nvPr/>
          </p:nvSpPr>
          <p:spPr>
            <a:xfrm>
              <a:off x="11207439" y="167505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R="0" algn="ctr" rtl="0"/>
              <a:r>
                <a:rPr lang="ja-JP" altLang="en-US" b="1" i="0" u="none" strike="noStrike" baseline="30000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課題</a:t>
              </a:r>
              <a:endPara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0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2AA4DF1-02D5-5E19-F467-579F1DC427C1}"/>
              </a:ext>
            </a:extLst>
          </p:cNvPr>
          <p:cNvSpPr/>
          <p:nvPr/>
        </p:nvSpPr>
        <p:spPr>
          <a:xfrm>
            <a:off x="2066925" y="2092325"/>
            <a:ext cx="8058150" cy="2527300"/>
          </a:xfrm>
          <a:prstGeom prst="roundRect">
            <a:avLst>
              <a:gd name="adj" fmla="val 334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F90C1E-1B94-D2E4-2514-51F56DD9FFFE}"/>
              </a:ext>
            </a:extLst>
          </p:cNvPr>
          <p:cNvSpPr txBox="1"/>
          <p:nvPr/>
        </p:nvSpPr>
        <p:spPr>
          <a:xfrm>
            <a:off x="3536644" y="2639767"/>
            <a:ext cx="5118709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フォントの種類と大きさを整えましょう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91B72-9BC2-39C9-A4DB-79B2D5246912}"/>
              </a:ext>
            </a:extLst>
          </p:cNvPr>
          <p:cNvSpPr txBox="1"/>
          <p:nvPr/>
        </p:nvSpPr>
        <p:spPr>
          <a:xfrm>
            <a:off x="3262530" y="3828754"/>
            <a:ext cx="5666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「配置」を使って文字と図を</a:t>
            </a:r>
            <a:r>
              <a:rPr lang="ja-JP" altLang="en-US" sz="3200" b="1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そろ</a:t>
            </a:r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えましょう</a:t>
            </a:r>
            <a:endParaRPr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7982DA7-32C5-594E-7460-532E7A5CF691}"/>
              </a:ext>
            </a:extLst>
          </p:cNvPr>
          <p:cNvCxnSpPr>
            <a:cxnSpLocks/>
          </p:cNvCxnSpPr>
          <p:nvPr/>
        </p:nvCxnSpPr>
        <p:spPr>
          <a:xfrm>
            <a:off x="2249610" y="3355975"/>
            <a:ext cx="769278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C46E14-6D2F-2B94-DB0E-4D777301A69B}"/>
              </a:ext>
            </a:extLst>
          </p:cNvPr>
          <p:cNvSpPr txBox="1"/>
          <p:nvPr/>
        </p:nvSpPr>
        <p:spPr>
          <a:xfrm>
            <a:off x="5657312" y="1155063"/>
            <a:ext cx="867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4000" b="1" i="0" u="none" strike="noStrike" baseline="30000" dirty="0">
                <a:solidFill>
                  <a:srgbClr val="FF999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課題</a:t>
            </a:r>
            <a:endParaRPr lang="ja-JP" altLang="en-US" sz="4000" b="1" dirty="0">
              <a:solidFill>
                <a:srgbClr val="FF9999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C61806-9B42-8F83-D3CC-9D0C8E95DE08}"/>
              </a:ext>
            </a:extLst>
          </p:cNvPr>
          <p:cNvSpPr txBox="1"/>
          <p:nvPr/>
        </p:nvSpPr>
        <p:spPr>
          <a:xfrm>
            <a:off x="3854042" y="5155974"/>
            <a:ext cx="4483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2800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次のスライドを実際に編集してください</a:t>
            </a:r>
            <a:endParaRPr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1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70D3A9D-B7CF-42D6-A71D-CB2FE3811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4181" y="521448"/>
            <a:ext cx="2940130" cy="151253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A1597EE-3085-44C7-ACE9-314F595BE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00" y="2842277"/>
            <a:ext cx="6340000" cy="362097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B858E2-4C53-46FA-80BB-C820C31F30CB}"/>
              </a:ext>
            </a:extLst>
          </p:cNvPr>
          <p:cNvSpPr txBox="1"/>
          <p:nvPr/>
        </p:nvSpPr>
        <p:spPr>
          <a:xfrm>
            <a:off x="421956" y="550010"/>
            <a:ext cx="3108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マラリア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2A0E30-23B2-499E-8B84-CD63A583EE5D}"/>
              </a:ext>
            </a:extLst>
          </p:cNvPr>
          <p:cNvSpPr txBox="1"/>
          <p:nvPr/>
        </p:nvSpPr>
        <p:spPr>
          <a:xfrm>
            <a:off x="3455339" y="729148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spc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ngLiU" panose="02020509000000000000" pitchFamily="49" charset="-120"/>
                <a:cs typeface="Arial" panose="020B0604020202020204" pitchFamily="34" charset="0"/>
              </a:rPr>
              <a:t>MALARIA</a:t>
            </a:r>
            <a:endParaRPr kumimoji="1" lang="ja-JP" altLang="en-US" sz="3600" spc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ngLiU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222FC9-9359-44D1-885A-8B2D66D520D8}"/>
              </a:ext>
            </a:extLst>
          </p:cNvPr>
          <p:cNvSpPr txBox="1"/>
          <p:nvPr/>
        </p:nvSpPr>
        <p:spPr>
          <a:xfrm>
            <a:off x="517206" y="4918941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現在でもアフリカ、中南米、南アジアを</a:t>
            </a: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中心に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か国余りで流行している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B23081-3EE0-4C5C-BCFC-315BF9FB14A8}"/>
              </a:ext>
            </a:extLst>
          </p:cNvPr>
          <p:cNvSpPr txBox="1"/>
          <p:nvPr/>
        </p:nvSpPr>
        <p:spPr>
          <a:xfrm>
            <a:off x="9068500" y="6281862"/>
            <a:ext cx="2967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malarianomore.jp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01C8B0-BA53-44EE-B58B-AC7D2EB1D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577" y="1389708"/>
            <a:ext cx="3255885" cy="216693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924413-A907-6C83-D829-6C70B054D18B}"/>
              </a:ext>
            </a:extLst>
          </p:cNvPr>
          <p:cNvSpPr txBox="1"/>
          <p:nvPr/>
        </p:nvSpPr>
        <p:spPr>
          <a:xfrm>
            <a:off x="371707" y="2006219"/>
            <a:ext cx="5442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マラリア原虫を持つハマダラカに刺される</a:t>
            </a:r>
          </a:p>
          <a:p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ことで感染する寄生虫感染症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8224EF-115A-42F9-1EAD-9D581F92CAAD}"/>
              </a:ext>
            </a:extLst>
          </p:cNvPr>
          <p:cNvSpPr txBox="1"/>
          <p:nvPr/>
        </p:nvSpPr>
        <p:spPr>
          <a:xfrm>
            <a:off x="734794" y="3209637"/>
            <a:ext cx="50577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日本でも「おこり（瘧）」として知られ、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1963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年まで存在。平清盛も命を落とした</a:t>
            </a:r>
          </a:p>
        </p:txBody>
      </p:sp>
    </p:spTree>
    <p:extLst>
      <p:ext uri="{BB962C8B-B14F-4D97-AF65-F5344CB8AC3E}">
        <p14:creationId xmlns:p14="http://schemas.microsoft.com/office/powerpoint/2010/main" val="101628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97A32-180A-FBD6-A26C-BDE2C58D9EC2}"/>
              </a:ext>
            </a:extLst>
          </p:cNvPr>
          <p:cNvSpPr txBox="1"/>
          <p:nvPr/>
        </p:nvSpPr>
        <p:spPr>
          <a:xfrm>
            <a:off x="3233682" y="2950607"/>
            <a:ext cx="5724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デザインのポイント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47229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54E437F-3C25-1D76-6325-0EB5F59C7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495" y="1704976"/>
            <a:ext cx="3954632" cy="296862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36F67BB-1223-2AA4-A6F3-13CB02F50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75" y="1725028"/>
            <a:ext cx="2868126" cy="2795514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3E6661-6C8F-F76A-5830-BB39F555A6E4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38062E-733C-6042-B9FC-8A25590A471C}"/>
              </a:ext>
            </a:extLst>
          </p:cNvPr>
          <p:cNvSpPr txBox="1"/>
          <p:nvPr/>
        </p:nvSpPr>
        <p:spPr>
          <a:xfrm>
            <a:off x="2182116" y="6189417"/>
            <a:ext cx="7827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フォントは種類と大きさだけでなく、文字間隔や行間も調整ができます</a:t>
            </a:r>
          </a:p>
        </p:txBody>
      </p:sp>
    </p:spTree>
    <p:extLst>
      <p:ext uri="{BB962C8B-B14F-4D97-AF65-F5344CB8AC3E}">
        <p14:creationId xmlns:p14="http://schemas.microsoft.com/office/powerpoint/2010/main" val="346538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3E6661-6C8F-F76A-5830-BB39F555A6E4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38062E-733C-6042-B9FC-8A25590A471C}"/>
              </a:ext>
            </a:extLst>
          </p:cNvPr>
          <p:cNvSpPr txBox="1"/>
          <p:nvPr/>
        </p:nvSpPr>
        <p:spPr>
          <a:xfrm>
            <a:off x="868466" y="6189417"/>
            <a:ext cx="10455106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複数のオブジェクトを選択し「配置」を使うことでオブジェクトをそろえることができます。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DC92FF9-E4B0-BFAE-40FF-DB050C104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57" y="615546"/>
            <a:ext cx="3577151" cy="479141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5A4AD5-3ED2-159C-575D-D0E6AC0DA975}"/>
              </a:ext>
            </a:extLst>
          </p:cNvPr>
          <p:cNvSpPr txBox="1"/>
          <p:nvPr/>
        </p:nvSpPr>
        <p:spPr>
          <a:xfrm>
            <a:off x="1286406" y="1875797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マラリア原虫を持つハマダラカに刺される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ことで感染する寄生虫感染症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494088-7B03-7345-5413-8F804681A2C3}"/>
              </a:ext>
            </a:extLst>
          </p:cNvPr>
          <p:cNvSpPr txBox="1"/>
          <p:nvPr/>
        </p:nvSpPr>
        <p:spPr>
          <a:xfrm>
            <a:off x="1667406" y="3244697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日本でも「おこり（瘧）」として知られ、</a:t>
            </a:r>
          </a:p>
          <a:p>
            <a:pPr>
              <a:lnSpc>
                <a:spcPct val="13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1963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年まで存在。平清盛も命を落とした</a:t>
            </a:r>
          </a:p>
        </p:txBody>
      </p:sp>
    </p:spTree>
    <p:extLst>
      <p:ext uri="{BB962C8B-B14F-4D97-AF65-F5344CB8AC3E}">
        <p14:creationId xmlns:p14="http://schemas.microsoft.com/office/powerpoint/2010/main" val="168755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3E6661-6C8F-F76A-5830-BB39F555A6E4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38062E-733C-6042-B9FC-8A25590A471C}"/>
              </a:ext>
            </a:extLst>
          </p:cNvPr>
          <p:cNvSpPr txBox="1"/>
          <p:nvPr/>
        </p:nvSpPr>
        <p:spPr>
          <a:xfrm>
            <a:off x="1396665" y="6189417"/>
            <a:ext cx="939872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つ以上のオブジェクトであれば「上下に整列」で均等にそろえることもできます。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DC92FF9-E4B0-BFAE-40FF-DB050C104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9958" y="615546"/>
            <a:ext cx="3577149" cy="479141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DC5C8A-9F55-1807-AD21-7C3F03F28A29}"/>
              </a:ext>
            </a:extLst>
          </p:cNvPr>
          <p:cNvSpPr txBox="1"/>
          <p:nvPr/>
        </p:nvSpPr>
        <p:spPr>
          <a:xfrm>
            <a:off x="868466" y="1189997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マラリア原虫を持つハマダラカに刺される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ことで感染する寄生虫感染症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A9DB74-7FD0-9E46-8650-3E00B6F789E8}"/>
              </a:ext>
            </a:extLst>
          </p:cNvPr>
          <p:cNvSpPr txBox="1"/>
          <p:nvPr/>
        </p:nvSpPr>
        <p:spPr>
          <a:xfrm>
            <a:off x="868466" y="2329912"/>
            <a:ext cx="4570482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日本でも「おこり（瘧）」として知られ、</a:t>
            </a:r>
          </a:p>
          <a:p>
            <a:pPr>
              <a:lnSpc>
                <a:spcPct val="13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1963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年まで存在。平清盛も命を落とした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2BFB10-076D-2F9C-39B4-D7C583CD3A00}"/>
              </a:ext>
            </a:extLst>
          </p:cNvPr>
          <p:cNvSpPr txBox="1"/>
          <p:nvPr/>
        </p:nvSpPr>
        <p:spPr>
          <a:xfrm>
            <a:off x="868466" y="4261583"/>
            <a:ext cx="4339650" cy="7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現在でもアフリカ、中南米、南アジアを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中心に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か国余りで流行している</a:t>
            </a:r>
          </a:p>
        </p:txBody>
      </p:sp>
    </p:spTree>
    <p:extLst>
      <p:ext uri="{BB962C8B-B14F-4D97-AF65-F5344CB8AC3E}">
        <p14:creationId xmlns:p14="http://schemas.microsoft.com/office/powerpoint/2010/main" val="374736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3E6661-6C8F-F76A-5830-BB39F555A6E4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38062E-733C-6042-B9FC-8A25590A471C}"/>
              </a:ext>
            </a:extLst>
          </p:cNvPr>
          <p:cNvSpPr txBox="1"/>
          <p:nvPr/>
        </p:nvSpPr>
        <p:spPr>
          <a:xfrm>
            <a:off x="1704451" y="6189417"/>
            <a:ext cx="8783174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画像を選択し「図の形式」→「トリミング」で任意に切り取ることができます。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EFEA46D-448C-6207-9E43-EF943EC91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480" y="1866282"/>
            <a:ext cx="4322593" cy="222373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42ACDBB-EC12-6B8A-2202-FD3ED43B0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101" y="977900"/>
            <a:ext cx="4013011" cy="97851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831C204-233D-1164-7EE5-BAC35DAC8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485" y="2487983"/>
            <a:ext cx="3023501" cy="246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9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411</Words>
  <Application>Microsoft Office PowerPoint</Application>
  <PresentationFormat>ワイド画面</PresentationFormat>
  <Paragraphs>53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Ｐ明朝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11</cp:revision>
  <dcterms:created xsi:type="dcterms:W3CDTF">2022-08-31T06:38:38Z</dcterms:created>
  <dcterms:modified xsi:type="dcterms:W3CDTF">2022-09-18T13:39:18Z</dcterms:modified>
</cp:coreProperties>
</file>