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9" r:id="rId4"/>
    <p:sldId id="256" r:id="rId5"/>
    <p:sldId id="262" r:id="rId6"/>
    <p:sldId id="25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906" y="7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724DC7-2714-4539-A30A-46C0BE090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2259F7-0DE4-4BBA-9F48-A14E17A1D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D5396-3E84-4EA3-9612-0B335312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1F3CD8-A260-4252-9D7F-49D5972AA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7E1176-13F0-428F-8135-D79E4E56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14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8DB441-1E10-4F0C-BB09-3CB9C5EF1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2BECAD-C466-4159-AD6E-F46DB841C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73386B-99FE-45C8-A3EC-160A263E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94CBB-516E-4926-9718-AE39A04E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15AA09-0AF5-43B4-8330-544FC5AF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66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D8D0494-53A3-4117-AC2F-8833D133D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2F4970-FB54-42E2-9EF5-4CF6FB517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D9B4E0-F727-46FD-937B-BA8F67F2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A3E3BA-633E-40B9-A7A3-1BE24F19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D31BAA-2C8E-4F84-8AD7-8AEA0A2F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218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779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001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235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79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79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0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679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4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A158F7-2D3F-4ED3-8BF6-AFC0A23CE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76F7CB-63C4-4EC4-B1D3-67A74AA68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735BBB-B7C9-42D8-A55A-92138BDC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9B93DE-20EE-4E61-A69F-71502BB4D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DD051E-0507-41F2-861C-297ECECE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575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4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774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36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8F1B4B-1AF6-4BA0-B541-0BC3B6B4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3E5FD4-6661-445D-9E2D-609145FA1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D1FAEA-3B5D-47AD-9A79-E4AB745F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2C5174-253E-4605-B0C9-02BED4EB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FF341D-0289-48BC-A941-F9DC1E806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31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7FA449-FBC3-49F8-BDB8-46992F11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7CD59C-7433-4889-AB50-5E6F51FC5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FE2B7B-6A03-4235-8CB1-070FCCB11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73453E-0E3C-4265-90E3-F2924029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75D81D-D3EE-4679-B461-C15A4B84E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84B904-0AFB-4BA5-85B6-D4382926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11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AEE8B-1ABF-424A-AD49-6090B936E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2C825D-4A56-49E2-B965-2A81CEACD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88D929-5A55-45D3-ABC5-016F1515B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C97F8D-765E-451D-99A3-B436C249B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D59735-49A7-43E3-9B7B-DB0E1582C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5584C52-1816-40E0-9DC5-B5358EF1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328B453-7076-4477-86D9-8968D2ED7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ACE6DED-2712-4EC6-A10B-76B43FC0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69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A9EA94-8923-41E8-90FD-DD7BAEB7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1D050AC-A3CB-442D-AA9B-67222D58E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B166CE-E570-41C2-B0BF-B8FD087FE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CC832E-5B8D-40F7-901F-0D0C11461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66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A24B2A4-0084-4D68-B14E-723C39EAB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20AA3D-FC93-4640-B0DD-04C9246F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656736-DF8A-4473-8687-7CD29473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4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1511E-41D0-4903-8F5A-2FF93A890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2857B8-0205-4F65-BC8E-38351C4E8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A2DB93-05CB-4CF9-A884-912A85B9D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8D9667-135D-4E93-9EA2-D40A3E66D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8ED4D2-837A-4F5F-801B-FFD593EC1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EBCCD4-50E8-40FD-8BDF-C72E3649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1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6E12E4-65C5-4F48-8E71-79932C0D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720981-5C9C-493B-B022-57B4E7960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E1D38E-E746-41B1-8728-E002878A0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5336B1-E54E-4B02-B776-4BB498194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8F735E-FA0A-4279-AD2D-479EBA475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4A9F25-503A-4C26-B248-A6F854F21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65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5385B68-7038-4427-9C82-0DB708137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E2927E-3028-4F2D-96F8-3D211DEE3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41DBB1-E20A-415B-AD1D-003971325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CDFA8-F95F-4D35-8E0E-678314A6CE6B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4CA654-C3C7-4C1F-A57F-DB7A0EB76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583B0F-4BCA-4EB2-AB1E-A8FF818A4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91F7-5D81-468B-AE86-349CC7EC7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40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0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3560706" y="3136027"/>
            <a:ext cx="5070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8 </a:t>
            </a: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画像のレイアウト</a:t>
            </a: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1E76DF-0C26-4295-AF99-DFC26644C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インフルエンザ桿菌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lang="en-US" altLang="ja-JP" sz="3200" i="1" dirty="0" err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Haemophilus</a:t>
            </a:r>
            <a:r>
              <a:rPr lang="en-US" altLang="ja-JP" sz="3200" i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influenzae</a:t>
            </a:r>
            <a:r>
              <a:rPr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FA46EF-8084-4AF9-98B0-985AD1E332C2}"/>
              </a:ext>
            </a:extLst>
          </p:cNvPr>
          <p:cNvSpPr txBox="1"/>
          <p:nvPr/>
        </p:nvSpPr>
        <p:spPr>
          <a:xfrm>
            <a:off x="405907" y="2372977"/>
            <a:ext cx="570540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2400" b="1" dirty="0"/>
              <a:t>グラム陰性桿菌</a:t>
            </a:r>
            <a:endParaRPr kumimoji="1" lang="en-US" altLang="ja-JP" sz="2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400" b="1" dirty="0"/>
              <a:t>b</a:t>
            </a:r>
            <a:r>
              <a:rPr lang="ja-JP" altLang="en-US" sz="2400" b="1" dirty="0"/>
              <a:t>型</a:t>
            </a:r>
            <a:r>
              <a:rPr lang="en-US" altLang="ja-JP" sz="2400" b="1" dirty="0"/>
              <a:t>(Hib)</a:t>
            </a:r>
            <a:r>
              <a:rPr lang="ja-JP" altLang="en-US" sz="2400" b="1" dirty="0"/>
              <a:t>が</a:t>
            </a:r>
            <a:r>
              <a:rPr lang="en-US" altLang="ja-JP" sz="2400" b="1" dirty="0"/>
              <a:t>5</a:t>
            </a:r>
            <a:r>
              <a:rPr lang="ja-JP" altLang="en-US" sz="2400" b="1" dirty="0"/>
              <a:t>歳未満の乳幼児に感染</a:t>
            </a:r>
            <a:br>
              <a:rPr lang="en-US" altLang="ja-JP" sz="2400" b="1" dirty="0"/>
            </a:br>
            <a:r>
              <a:rPr lang="ja-JP" altLang="en-US" sz="2400" b="1" dirty="0"/>
              <a:t>することで、肺炎、敗血症、髄膜炎、</a:t>
            </a:r>
            <a:br>
              <a:rPr lang="en-US" altLang="ja-JP" sz="2400" b="1" dirty="0"/>
            </a:br>
            <a:r>
              <a:rPr lang="ja-JP" altLang="en-US" sz="2400" b="1" dirty="0"/>
              <a:t>化膿性関節炎等の重篤な疾患を</a:t>
            </a:r>
            <a:br>
              <a:rPr lang="en-US" altLang="ja-JP" sz="2400" b="1" dirty="0"/>
            </a:br>
            <a:r>
              <a:rPr lang="ja-JP" altLang="en-US" sz="2400" b="1" dirty="0"/>
              <a:t>引き起こす</a:t>
            </a:r>
            <a:endParaRPr lang="en-US" altLang="ja-JP" sz="2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400" b="1" dirty="0"/>
              <a:t>ワクチン接種により重篤な感染リスク</a:t>
            </a:r>
            <a:br>
              <a:rPr lang="en-US" altLang="ja-JP" sz="2400" b="1" dirty="0"/>
            </a:br>
            <a:r>
              <a:rPr lang="ja-JP" altLang="en-US" sz="2400" b="1" dirty="0"/>
              <a:t>を</a:t>
            </a:r>
            <a:r>
              <a:rPr lang="en-US" altLang="ja-JP" sz="2400" b="1" dirty="0"/>
              <a:t>95%</a:t>
            </a:r>
            <a:r>
              <a:rPr lang="ja-JP" altLang="en-US" sz="2400" b="1" dirty="0"/>
              <a:t>以上減らすことができる</a:t>
            </a:r>
            <a:endParaRPr kumimoji="1" lang="en-US" altLang="ja-JP" sz="2400" b="1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0C8BA41-4615-4B80-BA2F-A3D8E793A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236" y="2709371"/>
            <a:ext cx="5506619" cy="3441637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E0E9A3-D847-4EEE-8481-1AFF7CFBDC54}"/>
              </a:ext>
            </a:extLst>
          </p:cNvPr>
          <p:cNvSpPr txBox="1"/>
          <p:nvPr/>
        </p:nvSpPr>
        <p:spPr>
          <a:xfrm>
            <a:off x="9402709" y="6151008"/>
            <a:ext cx="25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Wikimedia Commons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67063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7A097915-171F-3A06-BC66-3735DFA5F9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9" t="14867" r="43" b="15133"/>
          <a:stretch/>
        </p:blipFill>
        <p:spPr>
          <a:xfrm>
            <a:off x="0" y="-26194"/>
            <a:ext cx="12185142" cy="688419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A8E62D8-695A-8F7C-9EEF-62DF45E83777}"/>
              </a:ext>
            </a:extLst>
          </p:cNvPr>
          <p:cNvSpPr/>
          <p:nvPr/>
        </p:nvSpPr>
        <p:spPr>
          <a:xfrm>
            <a:off x="819150" y="885825"/>
            <a:ext cx="5276850" cy="5019675"/>
          </a:xfrm>
          <a:prstGeom prst="roundRect">
            <a:avLst>
              <a:gd name="adj" fmla="val 1676"/>
            </a:avLst>
          </a:prstGeom>
          <a:solidFill>
            <a:schemeClr val="bg1"/>
          </a:solidFill>
          <a:ln w="381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33C559-85A0-6E40-6B8C-5312EF2938D0}"/>
              </a:ext>
            </a:extLst>
          </p:cNvPr>
          <p:cNvSpPr txBox="1"/>
          <p:nvPr/>
        </p:nvSpPr>
        <p:spPr>
          <a:xfrm>
            <a:off x="1238250" y="1310759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インフルエンザ桿菌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A06D788-1F8C-64B5-1293-A1A7AF3D2E82}"/>
              </a:ext>
            </a:extLst>
          </p:cNvPr>
          <p:cNvSpPr txBox="1"/>
          <p:nvPr/>
        </p:nvSpPr>
        <p:spPr>
          <a:xfrm>
            <a:off x="1304925" y="1804779"/>
            <a:ext cx="40862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i="1" dirty="0" err="1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Haemophilus</a:t>
            </a:r>
            <a:r>
              <a:rPr lang="en-US" altLang="ja-JP" sz="2400" b="1" i="1" dirty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 influenzae</a:t>
            </a:r>
            <a:endParaRPr lang="ja-JP" alt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FC1967-A2A9-3AD0-E462-00615D40418C}"/>
              </a:ext>
            </a:extLst>
          </p:cNvPr>
          <p:cNvSpPr txBox="1"/>
          <p:nvPr/>
        </p:nvSpPr>
        <p:spPr>
          <a:xfrm>
            <a:off x="1238250" y="244670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グラム陰性桿菌</a:t>
            </a:r>
            <a:endParaRPr lang="ja-JP" altLang="en-US" sz="3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BFBD63-A469-D336-691E-E46A410CCF37}"/>
              </a:ext>
            </a:extLst>
          </p:cNvPr>
          <p:cNvSpPr txBox="1"/>
          <p:nvPr/>
        </p:nvSpPr>
        <p:spPr>
          <a:xfrm>
            <a:off x="1238250" y="3055649"/>
            <a:ext cx="4581525" cy="2226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b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型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(Hib)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歳未満の乳幼児に感染する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ことで、肺炎、敗血症、髄膜炎、化膿性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関節炎等の重篤な疾患を引き起こす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30000"/>
              </a:lnSpc>
            </a:pPr>
            <a:endParaRPr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ワクチン接種により重篤な感染リスク</a:t>
            </a:r>
            <a:b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95%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以上減らすことができる</a:t>
            </a:r>
          </a:p>
        </p:txBody>
      </p:sp>
    </p:spTree>
    <p:extLst>
      <p:ext uri="{BB962C8B-B14F-4D97-AF65-F5344CB8AC3E}">
        <p14:creationId xmlns:p14="http://schemas.microsoft.com/office/powerpoint/2010/main" val="108469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131</Words>
  <Application>Microsoft Office PowerPoint</Application>
  <PresentationFormat>ワイド画面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6" baseType="lpstr">
      <vt:lpstr>HGS創英角ｺﾞｼｯｸUB</vt:lpstr>
      <vt:lpstr>游ゴシック</vt:lpstr>
      <vt:lpstr>游ゴシック Light</vt:lpstr>
      <vt:lpstr>游ゴシック Medium</vt:lpstr>
      <vt:lpstr>Arial</vt:lpstr>
      <vt:lpstr>Calibri</vt:lpstr>
      <vt:lpstr>Calibri Light</vt:lpstr>
      <vt:lpstr>Wingdings</vt:lpstr>
      <vt:lpstr>Wingdings 2</vt:lpstr>
      <vt:lpstr>Office テーマ</vt:lpstr>
      <vt:lpstr>HDOfficeLightV0</vt:lpstr>
      <vt:lpstr>PowerPoint プレゼンテーション</vt:lpstr>
      <vt:lpstr>PowerPoint プレゼンテーション</vt:lpstr>
      <vt:lpstr>インフルエンザ桿菌（Haemophilus influenzae ）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啓</dc:creator>
  <cp:lastModifiedBy>小林 啓</cp:lastModifiedBy>
  <cp:revision>6</cp:revision>
  <dcterms:created xsi:type="dcterms:W3CDTF">2021-08-14T21:27:10Z</dcterms:created>
  <dcterms:modified xsi:type="dcterms:W3CDTF">2022-09-28T08:15:21Z</dcterms:modified>
</cp:coreProperties>
</file>